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5e7d9984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5e7d9984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5e7d998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5e7d998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c54ba734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c54ba734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c54ba734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c54ba734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c54ba734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c54ba734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5e7d9984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5e7d9984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5e7d9984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5e7d9984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c54ba734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c54ba734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c54ba734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c54ba734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c8c57ed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c8c57ed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c3d7a805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c3d7a805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c4be32cd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c4be32cd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c4be32c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c4be32c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c4be32cd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c4be32c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c4be32cd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c4be32cd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5e7d9984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5e7d9984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5e7d998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5e7d998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5e7d9984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5e7d9984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Google Shape;23;p2"/>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accent1"/>
              </a:buClr>
              <a:buSzPts val="2700"/>
              <a:buFont typeface="Trebuchet MS"/>
              <a:buNone/>
              <a:defRPr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2"/>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25" name="Google Shape;25;p2"/>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 name="Google Shape;26;p2"/>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2"/>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90" name="Shape 90"/>
        <p:cNvGrpSpPr/>
        <p:nvPr/>
      </p:nvGrpSpPr>
      <p:grpSpPr>
        <a:xfrm>
          <a:off x="0" y="0"/>
          <a:ext cx="0" cy="0"/>
          <a:chOff x="0" y="0"/>
          <a:chExt cx="0" cy="0"/>
        </a:xfrm>
      </p:grpSpPr>
      <p:sp>
        <p:nvSpPr>
          <p:cNvPr id="91" name="Google Shape;91;p11"/>
          <p:cNvSpPr txBox="1"/>
          <p:nvPr>
            <p:ph type="title"/>
          </p:nvPr>
        </p:nvSpPr>
        <p:spPr>
          <a:xfrm>
            <a:off x="508001" y="457200"/>
            <a:ext cx="6447600" cy="25527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1"/>
          <p:cNvSpPr txBox="1"/>
          <p:nvPr>
            <p:ph idx="1" type="body"/>
          </p:nvPr>
        </p:nvSpPr>
        <p:spPr>
          <a:xfrm>
            <a:off x="508001" y="3352800"/>
            <a:ext cx="6447600" cy="117810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100"/>
              <a:buNone/>
              <a:defRPr sz="1400">
                <a:solidFill>
                  <a:srgbClr val="3F3F3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93" name="Google Shape;93;p11"/>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1"/>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1"/>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6" name="Shape 96"/>
        <p:cNvGrpSpPr/>
        <p:nvPr/>
      </p:nvGrpSpPr>
      <p:grpSpPr>
        <a:xfrm>
          <a:off x="0" y="0"/>
          <a:ext cx="0" cy="0"/>
          <a:chOff x="0" y="0"/>
          <a:chExt cx="0" cy="0"/>
        </a:xfrm>
      </p:grpSpPr>
      <p:sp>
        <p:nvSpPr>
          <p:cNvPr id="97" name="Google Shape;97;p12"/>
          <p:cNvSpPr txBox="1"/>
          <p:nvPr>
            <p:ph type="title"/>
          </p:nvPr>
        </p:nvSpPr>
        <p:spPr>
          <a:xfrm>
            <a:off x="698500" y="457200"/>
            <a:ext cx="6070500" cy="2266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2"/>
          <p:cNvSpPr txBox="1"/>
          <p:nvPr>
            <p:ph idx="1" type="body"/>
          </p:nvPr>
        </p:nvSpPr>
        <p:spPr>
          <a:xfrm>
            <a:off x="1024604" y="2724150"/>
            <a:ext cx="5418300" cy="28590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000"/>
              <a:buFont typeface="Trebuchet MS"/>
              <a:buNone/>
              <a:defRPr sz="1200">
                <a:solidFill>
                  <a:srgbClr val="7F7F7F"/>
                </a:solidFill>
              </a:defRPr>
            </a:lvl1pPr>
            <a:lvl2pPr indent="-228600" lvl="1" marL="914400" algn="l">
              <a:spcBef>
                <a:spcPts val="800"/>
              </a:spcBef>
              <a:spcAft>
                <a:spcPts val="0"/>
              </a:spcAft>
              <a:buSzPts val="1000"/>
              <a:buFont typeface="Trebuchet MS"/>
              <a:buNone/>
              <a:defRPr/>
            </a:lvl2pPr>
            <a:lvl3pPr indent="-228600" lvl="2" marL="1371600" algn="l">
              <a:spcBef>
                <a:spcPts val="800"/>
              </a:spcBef>
              <a:spcAft>
                <a:spcPts val="0"/>
              </a:spcAft>
              <a:buSzPts val="800"/>
              <a:buFont typeface="Trebuchet MS"/>
              <a:buNone/>
              <a:defRPr/>
            </a:lvl3pPr>
            <a:lvl4pPr indent="-228600" lvl="3" marL="1828800" algn="l">
              <a:spcBef>
                <a:spcPts val="800"/>
              </a:spcBef>
              <a:spcAft>
                <a:spcPts val="0"/>
              </a:spcAft>
              <a:buSzPts val="700"/>
              <a:buFont typeface="Trebuchet MS"/>
              <a:buNone/>
              <a:defRPr/>
            </a:lvl4pPr>
            <a:lvl5pPr indent="-228600" lvl="4" marL="2286000" algn="l">
              <a:spcBef>
                <a:spcPts val="800"/>
              </a:spcBef>
              <a:spcAft>
                <a:spcPts val="0"/>
              </a:spcAft>
              <a:buSzPts val="700"/>
              <a:buFont typeface="Trebuchet MS"/>
              <a:buNone/>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99" name="Google Shape;99;p12"/>
          <p:cNvSpPr txBox="1"/>
          <p:nvPr>
            <p:ph idx="2" type="body"/>
          </p:nvPr>
        </p:nvSpPr>
        <p:spPr>
          <a:xfrm>
            <a:off x="508001" y="3352800"/>
            <a:ext cx="6447600" cy="117810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100"/>
              <a:buNone/>
              <a:defRPr sz="1400">
                <a:solidFill>
                  <a:srgbClr val="3F3F3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00" name="Google Shape;100;p12"/>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2"/>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2"/>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2"/>
          <p:cNvSpPr txBox="1"/>
          <p:nvPr/>
        </p:nvSpPr>
        <p:spPr>
          <a:xfrm>
            <a:off x="406403" y="592783"/>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BFE471"/>
                </a:solidFill>
                <a:latin typeface="Arial"/>
                <a:ea typeface="Arial"/>
                <a:cs typeface="Arial"/>
                <a:sym typeface="Arial"/>
              </a:rPr>
              <a:t>“</a:t>
            </a:r>
            <a:endParaRPr sz="1100"/>
          </a:p>
        </p:txBody>
      </p:sp>
      <p:sp>
        <p:nvSpPr>
          <p:cNvPr id="104" name="Google Shape;104;p12"/>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BFE471"/>
                </a:solidFill>
                <a:latin typeface="Arial"/>
                <a:ea typeface="Arial"/>
                <a:cs typeface="Arial"/>
                <a:sym typeface="Arial"/>
              </a:rPr>
              <a:t>”</a:t>
            </a:r>
            <a:endParaRPr sz="14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5" name="Shape 105"/>
        <p:cNvGrpSpPr/>
        <p:nvPr/>
      </p:nvGrpSpPr>
      <p:grpSpPr>
        <a:xfrm>
          <a:off x="0" y="0"/>
          <a:ext cx="0" cy="0"/>
          <a:chOff x="0" y="0"/>
          <a:chExt cx="0" cy="0"/>
        </a:xfrm>
      </p:grpSpPr>
      <p:sp>
        <p:nvSpPr>
          <p:cNvPr id="106" name="Google Shape;106;p13"/>
          <p:cNvSpPr txBox="1"/>
          <p:nvPr>
            <p:ph type="title"/>
          </p:nvPr>
        </p:nvSpPr>
        <p:spPr>
          <a:xfrm>
            <a:off x="508001" y="1448991"/>
            <a:ext cx="6447600" cy="1946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3"/>
          <p:cNvSpPr txBox="1"/>
          <p:nvPr>
            <p:ph idx="1" type="body"/>
          </p:nvPr>
        </p:nvSpPr>
        <p:spPr>
          <a:xfrm>
            <a:off x="508001" y="3395586"/>
            <a:ext cx="6447600" cy="11355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100"/>
              <a:buNone/>
              <a:defRPr sz="1400">
                <a:solidFill>
                  <a:srgbClr val="3F3F3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08" name="Google Shape;108;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13"/>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13"/>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11" name="Shape 111"/>
        <p:cNvGrpSpPr/>
        <p:nvPr/>
      </p:nvGrpSpPr>
      <p:grpSpPr>
        <a:xfrm>
          <a:off x="0" y="0"/>
          <a:ext cx="0" cy="0"/>
          <a:chOff x="0" y="0"/>
          <a:chExt cx="0" cy="0"/>
        </a:xfrm>
      </p:grpSpPr>
      <p:sp>
        <p:nvSpPr>
          <p:cNvPr id="112" name="Google Shape;112;p14"/>
          <p:cNvSpPr txBox="1"/>
          <p:nvPr>
            <p:ph type="title"/>
          </p:nvPr>
        </p:nvSpPr>
        <p:spPr>
          <a:xfrm>
            <a:off x="698500" y="457200"/>
            <a:ext cx="6070500" cy="2266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4"/>
          <p:cNvSpPr txBox="1"/>
          <p:nvPr>
            <p:ph idx="1" type="body"/>
          </p:nvPr>
        </p:nvSpPr>
        <p:spPr>
          <a:xfrm>
            <a:off x="507999" y="3009900"/>
            <a:ext cx="6447600" cy="3858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Font typeface="Trebuchet MS"/>
              <a:buNone/>
              <a:defRPr sz="1800">
                <a:solidFill>
                  <a:srgbClr val="3F3F3F"/>
                </a:solidFill>
              </a:defRPr>
            </a:lvl1pPr>
            <a:lvl2pPr indent="-228600" lvl="1" marL="914400" algn="l">
              <a:spcBef>
                <a:spcPts val="800"/>
              </a:spcBef>
              <a:spcAft>
                <a:spcPts val="0"/>
              </a:spcAft>
              <a:buSzPts val="1000"/>
              <a:buFont typeface="Trebuchet MS"/>
              <a:buNone/>
              <a:defRPr/>
            </a:lvl2pPr>
            <a:lvl3pPr indent="-228600" lvl="2" marL="1371600" algn="l">
              <a:spcBef>
                <a:spcPts val="800"/>
              </a:spcBef>
              <a:spcAft>
                <a:spcPts val="0"/>
              </a:spcAft>
              <a:buSzPts val="800"/>
              <a:buFont typeface="Trebuchet MS"/>
              <a:buNone/>
              <a:defRPr/>
            </a:lvl3pPr>
            <a:lvl4pPr indent="-228600" lvl="3" marL="1828800" algn="l">
              <a:spcBef>
                <a:spcPts val="800"/>
              </a:spcBef>
              <a:spcAft>
                <a:spcPts val="0"/>
              </a:spcAft>
              <a:buSzPts val="700"/>
              <a:buFont typeface="Trebuchet MS"/>
              <a:buNone/>
              <a:defRPr/>
            </a:lvl4pPr>
            <a:lvl5pPr indent="-228600" lvl="4" marL="2286000" algn="l">
              <a:spcBef>
                <a:spcPts val="800"/>
              </a:spcBef>
              <a:spcAft>
                <a:spcPts val="0"/>
              </a:spcAft>
              <a:buSzPts val="700"/>
              <a:buFont typeface="Trebuchet MS"/>
              <a:buNone/>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14" name="Google Shape;114;p14"/>
          <p:cNvSpPr txBox="1"/>
          <p:nvPr>
            <p:ph idx="2" type="body"/>
          </p:nvPr>
        </p:nvSpPr>
        <p:spPr>
          <a:xfrm>
            <a:off x="508001" y="3395586"/>
            <a:ext cx="6447600" cy="11355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100"/>
              <a:buNone/>
              <a:defRPr sz="1400">
                <a:solidFill>
                  <a:srgbClr val="7F7F7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15" name="Google Shape;115;p14"/>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4"/>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4"/>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406403" y="592783"/>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BFE471"/>
                </a:solidFill>
                <a:latin typeface="Arial"/>
                <a:ea typeface="Arial"/>
                <a:cs typeface="Arial"/>
                <a:sym typeface="Arial"/>
              </a:rPr>
              <a:t>“</a:t>
            </a:r>
            <a:endParaRPr sz="1100"/>
          </a:p>
        </p:txBody>
      </p:sp>
      <p:sp>
        <p:nvSpPr>
          <p:cNvPr id="119" name="Google Shape;119;p14"/>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BFE471"/>
                </a:solidFill>
                <a:latin typeface="Arial"/>
                <a:ea typeface="Arial"/>
                <a:cs typeface="Arial"/>
                <a:sym typeface="Arial"/>
              </a:rPr>
              <a:t>”</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20" name="Shape 120"/>
        <p:cNvGrpSpPr/>
        <p:nvPr/>
      </p:nvGrpSpPr>
      <p:grpSpPr>
        <a:xfrm>
          <a:off x="0" y="0"/>
          <a:ext cx="0" cy="0"/>
          <a:chOff x="0" y="0"/>
          <a:chExt cx="0" cy="0"/>
        </a:xfrm>
      </p:grpSpPr>
      <p:sp>
        <p:nvSpPr>
          <p:cNvPr id="121" name="Google Shape;121;p15"/>
          <p:cNvSpPr txBox="1"/>
          <p:nvPr>
            <p:ph type="title"/>
          </p:nvPr>
        </p:nvSpPr>
        <p:spPr>
          <a:xfrm>
            <a:off x="514349" y="457200"/>
            <a:ext cx="6441300" cy="2266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15"/>
          <p:cNvSpPr txBox="1"/>
          <p:nvPr>
            <p:ph idx="1" type="body"/>
          </p:nvPr>
        </p:nvSpPr>
        <p:spPr>
          <a:xfrm>
            <a:off x="507999" y="3009900"/>
            <a:ext cx="6447600" cy="3858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Font typeface="Trebuchet MS"/>
              <a:buNone/>
              <a:defRPr sz="1800">
                <a:solidFill>
                  <a:schemeClr val="accent1"/>
                </a:solidFill>
              </a:defRPr>
            </a:lvl1pPr>
            <a:lvl2pPr indent="-228600" lvl="1" marL="914400" algn="l">
              <a:spcBef>
                <a:spcPts val="800"/>
              </a:spcBef>
              <a:spcAft>
                <a:spcPts val="0"/>
              </a:spcAft>
              <a:buSzPts val="1000"/>
              <a:buFont typeface="Trebuchet MS"/>
              <a:buNone/>
              <a:defRPr/>
            </a:lvl2pPr>
            <a:lvl3pPr indent="-228600" lvl="2" marL="1371600" algn="l">
              <a:spcBef>
                <a:spcPts val="800"/>
              </a:spcBef>
              <a:spcAft>
                <a:spcPts val="0"/>
              </a:spcAft>
              <a:buSzPts val="800"/>
              <a:buFont typeface="Trebuchet MS"/>
              <a:buNone/>
              <a:defRPr/>
            </a:lvl3pPr>
            <a:lvl4pPr indent="-228600" lvl="3" marL="1828800" algn="l">
              <a:spcBef>
                <a:spcPts val="800"/>
              </a:spcBef>
              <a:spcAft>
                <a:spcPts val="0"/>
              </a:spcAft>
              <a:buSzPts val="700"/>
              <a:buFont typeface="Trebuchet MS"/>
              <a:buNone/>
              <a:defRPr/>
            </a:lvl4pPr>
            <a:lvl5pPr indent="-228600" lvl="4" marL="2286000" algn="l">
              <a:spcBef>
                <a:spcPts val="800"/>
              </a:spcBef>
              <a:spcAft>
                <a:spcPts val="0"/>
              </a:spcAft>
              <a:buSzPts val="700"/>
              <a:buFont typeface="Trebuchet MS"/>
              <a:buNone/>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23" name="Google Shape;123;p15"/>
          <p:cNvSpPr txBox="1"/>
          <p:nvPr>
            <p:ph idx="2" type="body"/>
          </p:nvPr>
        </p:nvSpPr>
        <p:spPr>
          <a:xfrm>
            <a:off x="508001" y="3395586"/>
            <a:ext cx="6447600" cy="11355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100"/>
              <a:buNone/>
              <a:defRPr sz="1400">
                <a:solidFill>
                  <a:srgbClr val="7F7F7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24" name="Google Shape;124;p15"/>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15"/>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1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7" name="Shape 127"/>
        <p:cNvGrpSpPr/>
        <p:nvPr/>
      </p:nvGrpSpPr>
      <p:grpSpPr>
        <a:xfrm>
          <a:off x="0" y="0"/>
          <a:ext cx="0" cy="0"/>
          <a:chOff x="0" y="0"/>
          <a:chExt cx="0" cy="0"/>
        </a:xfrm>
      </p:grpSpPr>
      <p:sp>
        <p:nvSpPr>
          <p:cNvPr id="128" name="Google Shape;128;p16"/>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16"/>
          <p:cNvSpPr txBox="1"/>
          <p:nvPr>
            <p:ph idx="1" type="body"/>
          </p:nvPr>
        </p:nvSpPr>
        <p:spPr>
          <a:xfrm rot="5400000">
            <a:off x="2276402" y="-148058"/>
            <a:ext cx="2910600" cy="64476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30" name="Google Shape;130;p16"/>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6"/>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16"/>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7"/>
          <p:cNvSpPr txBox="1"/>
          <p:nvPr>
            <p:ph type="title"/>
          </p:nvPr>
        </p:nvSpPr>
        <p:spPr>
          <a:xfrm rot="5400000">
            <a:off x="4495662" y="1937249"/>
            <a:ext cx="3938700" cy="97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7"/>
          <p:cNvSpPr txBox="1"/>
          <p:nvPr>
            <p:ph idx="1" type="body"/>
          </p:nvPr>
        </p:nvSpPr>
        <p:spPr>
          <a:xfrm rot="5400000">
            <a:off x="1186264" y="-220950"/>
            <a:ext cx="3938700" cy="52950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36" name="Google Shape;136;p17"/>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17"/>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7"/>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blipFill>
          <a:blip r:embed="rId2">
            <a:alphaModFix/>
          </a:blip>
          <a:stretch>
            <a:fillRect/>
          </a:stretch>
        </a:blipFill>
      </p:bgPr>
    </p:bg>
    <p:spTree>
      <p:nvGrpSpPr>
        <p:cNvPr id="28" name="Shape 28"/>
        <p:cNvGrpSpPr/>
        <p:nvPr/>
      </p:nvGrpSpPr>
      <p:grpSpPr>
        <a:xfrm>
          <a:off x="0" y="0"/>
          <a:ext cx="0" cy="0"/>
          <a:chOff x="0" y="0"/>
          <a:chExt cx="0" cy="0"/>
        </a:xfrm>
      </p:grpSpPr>
      <p:grpSp>
        <p:nvGrpSpPr>
          <p:cNvPr id="29" name="Google Shape;29;p3"/>
          <p:cNvGrpSpPr/>
          <p:nvPr/>
        </p:nvGrpSpPr>
        <p:grpSpPr>
          <a:xfrm>
            <a:off x="-78" y="-6350"/>
            <a:ext cx="9144178" cy="5149935"/>
            <a:chOff x="-104" y="-8467"/>
            <a:chExt cx="12192237" cy="6866580"/>
          </a:xfrm>
        </p:grpSpPr>
        <p:cxnSp>
          <p:nvCxnSpPr>
            <p:cNvPr id="30" name="Google Shape;30;p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31" name="Google Shape;31;p3"/>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32" name="Google Shape;32;p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3" name="Google Shape;33;p3"/>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4" name="Google Shape;34;p3"/>
            <p:cNvSpPr/>
            <p:nvPr/>
          </p:nvSpPr>
          <p:spPr>
            <a:xfrm>
              <a:off x="8932333" y="3048000"/>
              <a:ext cx="3259800" cy="3810000"/>
            </a:xfrm>
            <a:prstGeom prst="triangle">
              <a:avLst>
                <a:gd fmla="val 100000" name="adj"/>
              </a:avLst>
            </a:prstGeom>
            <a:solidFill>
              <a:schemeClr val="accent2">
                <a:alpha val="7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 name="Google Shape;35;p3"/>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6" name="Google Shape;36;p3"/>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7" name="Google Shape;37;p3"/>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8" name="Google Shape;38;p3"/>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 name="Google Shape;39;p3"/>
            <p:cNvSpPr/>
            <p:nvPr/>
          </p:nvSpPr>
          <p:spPr>
            <a:xfrm rot="10800000">
              <a:off x="-104" y="54"/>
              <a:ext cx="842700" cy="5666100"/>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40" name="Google Shape;40;p3"/>
          <p:cNvSpPr txBox="1"/>
          <p:nvPr>
            <p:ph type="ctrTitle"/>
          </p:nvPr>
        </p:nvSpPr>
        <p:spPr>
          <a:xfrm>
            <a:off x="1130300" y="1803400"/>
            <a:ext cx="5825100" cy="12348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Clr>
                <a:schemeClr val="accent1"/>
              </a:buClr>
              <a:buSzPts val="4100"/>
              <a:buFont typeface="Trebuchet MS"/>
              <a:buNone/>
              <a:defRPr sz="41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 name="Google Shape;41;p3"/>
          <p:cNvSpPr txBox="1"/>
          <p:nvPr>
            <p:ph idx="1" type="subTitle"/>
          </p:nvPr>
        </p:nvSpPr>
        <p:spPr>
          <a:xfrm>
            <a:off x="1130300" y="3038125"/>
            <a:ext cx="5825100" cy="822600"/>
          </a:xfrm>
          <a:prstGeom prst="rect">
            <a:avLst/>
          </a:prstGeom>
          <a:noFill/>
          <a:ln>
            <a:noFill/>
          </a:ln>
        </p:spPr>
        <p:txBody>
          <a:bodyPr anchorCtr="0" anchor="t" bIns="34275" lIns="68575" spcFirstLastPara="1" rIns="68575" wrap="square" tIns="34275">
            <a:noAutofit/>
          </a:bodyPr>
          <a:lstStyle>
            <a:lvl1pPr lvl="0" algn="r">
              <a:spcBef>
                <a:spcPts val="800"/>
              </a:spcBef>
              <a:spcAft>
                <a:spcPts val="0"/>
              </a:spcAft>
              <a:buSzPts val="1100"/>
              <a:buNone/>
              <a:defRPr>
                <a:solidFill>
                  <a:srgbClr val="7F7F7F"/>
                </a:solidFill>
              </a:defRPr>
            </a:lvl1pPr>
            <a:lvl2pPr lvl="1" algn="ctr">
              <a:spcBef>
                <a:spcPts val="800"/>
              </a:spcBef>
              <a:spcAft>
                <a:spcPts val="0"/>
              </a:spcAft>
              <a:buSzPts val="1000"/>
              <a:buNone/>
              <a:defRPr>
                <a:solidFill>
                  <a:srgbClr val="888888"/>
                </a:solidFill>
              </a:defRPr>
            </a:lvl2pPr>
            <a:lvl3pPr lvl="2" algn="ctr">
              <a:spcBef>
                <a:spcPts val="800"/>
              </a:spcBef>
              <a:spcAft>
                <a:spcPts val="0"/>
              </a:spcAft>
              <a:buSzPts val="800"/>
              <a:buNone/>
              <a:defRPr>
                <a:solidFill>
                  <a:srgbClr val="888888"/>
                </a:solidFill>
              </a:defRPr>
            </a:lvl3pPr>
            <a:lvl4pPr lvl="3" algn="ctr">
              <a:spcBef>
                <a:spcPts val="800"/>
              </a:spcBef>
              <a:spcAft>
                <a:spcPts val="0"/>
              </a:spcAft>
              <a:buSzPts val="700"/>
              <a:buNone/>
              <a:defRPr>
                <a:solidFill>
                  <a:srgbClr val="888888"/>
                </a:solidFill>
              </a:defRPr>
            </a:lvl4pPr>
            <a:lvl5pPr lvl="4" algn="ctr">
              <a:spcBef>
                <a:spcPts val="800"/>
              </a:spcBef>
              <a:spcAft>
                <a:spcPts val="0"/>
              </a:spcAft>
              <a:buSzPts val="700"/>
              <a:buNone/>
              <a:defRPr>
                <a:solidFill>
                  <a:srgbClr val="888888"/>
                </a:solidFill>
              </a:defRPr>
            </a:lvl5pPr>
            <a:lvl6pPr lvl="5" algn="ctr">
              <a:spcBef>
                <a:spcPts val="800"/>
              </a:spcBef>
              <a:spcAft>
                <a:spcPts val="0"/>
              </a:spcAft>
              <a:buSzPts val="700"/>
              <a:buNone/>
              <a:defRPr>
                <a:solidFill>
                  <a:srgbClr val="888888"/>
                </a:solidFill>
              </a:defRPr>
            </a:lvl6pPr>
            <a:lvl7pPr lvl="6" algn="ctr">
              <a:spcBef>
                <a:spcPts val="800"/>
              </a:spcBef>
              <a:spcAft>
                <a:spcPts val="0"/>
              </a:spcAft>
              <a:buSzPts val="700"/>
              <a:buNone/>
              <a:defRPr>
                <a:solidFill>
                  <a:srgbClr val="888888"/>
                </a:solidFill>
              </a:defRPr>
            </a:lvl7pPr>
            <a:lvl8pPr lvl="7" algn="ctr">
              <a:spcBef>
                <a:spcPts val="800"/>
              </a:spcBef>
              <a:spcAft>
                <a:spcPts val="0"/>
              </a:spcAft>
              <a:buSzPts val="700"/>
              <a:buNone/>
              <a:defRPr>
                <a:solidFill>
                  <a:srgbClr val="888888"/>
                </a:solidFill>
              </a:defRPr>
            </a:lvl8pPr>
            <a:lvl9pPr lvl="8" algn="ctr">
              <a:spcBef>
                <a:spcPts val="800"/>
              </a:spcBef>
              <a:spcAft>
                <a:spcPts val="0"/>
              </a:spcAft>
              <a:buSzPts val="700"/>
              <a:buNone/>
              <a:defRPr>
                <a:solidFill>
                  <a:srgbClr val="888888"/>
                </a:solidFill>
              </a:defRPr>
            </a:lvl9pPr>
          </a:lstStyle>
          <a:p/>
        </p:txBody>
      </p:sp>
      <p:sp>
        <p:nvSpPr>
          <p:cNvPr id="42" name="Google Shape;42;p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3"/>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3"/>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5" name="Shape 45"/>
        <p:cNvGrpSpPr/>
        <p:nvPr/>
      </p:nvGrpSpPr>
      <p:grpSpPr>
        <a:xfrm>
          <a:off x="0" y="0"/>
          <a:ext cx="0" cy="0"/>
          <a:chOff x="0" y="0"/>
          <a:chExt cx="0" cy="0"/>
        </a:xfrm>
      </p:grpSpPr>
      <p:sp>
        <p:nvSpPr>
          <p:cNvPr id="46" name="Google Shape;46;p4"/>
          <p:cNvSpPr txBox="1"/>
          <p:nvPr>
            <p:ph type="title"/>
          </p:nvPr>
        </p:nvSpPr>
        <p:spPr>
          <a:xfrm>
            <a:off x="508001" y="2025650"/>
            <a:ext cx="6447600" cy="13698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accent1"/>
              </a:buClr>
              <a:buSzPts val="3000"/>
              <a:buFont typeface="Trebuchet MS"/>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4"/>
          <p:cNvSpPr txBox="1"/>
          <p:nvPr>
            <p:ph idx="1" type="body"/>
          </p:nvPr>
        </p:nvSpPr>
        <p:spPr>
          <a:xfrm>
            <a:off x="508001" y="3395586"/>
            <a:ext cx="64476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200"/>
              <a:buNone/>
              <a:defRPr sz="1500">
                <a:solidFill>
                  <a:srgbClr val="7F7F7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48" name="Google Shape;48;p4"/>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4"/>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4"/>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1" name="Shape 51"/>
        <p:cNvGrpSpPr/>
        <p:nvPr/>
      </p:nvGrpSpPr>
      <p:grpSpPr>
        <a:xfrm>
          <a:off x="0" y="0"/>
          <a:ext cx="0" cy="0"/>
          <a:chOff x="0" y="0"/>
          <a:chExt cx="0" cy="0"/>
        </a:xfrm>
      </p:grpSpPr>
      <p:sp>
        <p:nvSpPr>
          <p:cNvPr id="52" name="Google Shape;52;p5"/>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5"/>
          <p:cNvSpPr txBox="1"/>
          <p:nvPr>
            <p:ph idx="1" type="body"/>
          </p:nvPr>
        </p:nvSpPr>
        <p:spPr>
          <a:xfrm>
            <a:off x="508000" y="1620442"/>
            <a:ext cx="3138000" cy="29106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54" name="Google Shape;54;p5"/>
          <p:cNvSpPr txBox="1"/>
          <p:nvPr>
            <p:ph idx="2" type="body"/>
          </p:nvPr>
        </p:nvSpPr>
        <p:spPr>
          <a:xfrm>
            <a:off x="3817477" y="1620442"/>
            <a:ext cx="3138000" cy="29106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55" name="Google Shape;55;p5"/>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 name="Google Shape;56;p5"/>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8" name="Shape 58"/>
        <p:cNvGrpSpPr/>
        <p:nvPr/>
      </p:nvGrpSpPr>
      <p:grpSpPr>
        <a:xfrm>
          <a:off x="0" y="0"/>
          <a:ext cx="0" cy="0"/>
          <a:chOff x="0" y="0"/>
          <a:chExt cx="0" cy="0"/>
        </a:xfrm>
      </p:grpSpPr>
      <p:sp>
        <p:nvSpPr>
          <p:cNvPr id="59" name="Google Shape;59;p6"/>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6"/>
          <p:cNvSpPr txBox="1"/>
          <p:nvPr>
            <p:ph idx="1" type="body"/>
          </p:nvPr>
        </p:nvSpPr>
        <p:spPr>
          <a:xfrm>
            <a:off x="506809" y="1620737"/>
            <a:ext cx="31392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61" name="Google Shape;61;p6"/>
          <p:cNvSpPr txBox="1"/>
          <p:nvPr>
            <p:ph idx="2" type="body"/>
          </p:nvPr>
        </p:nvSpPr>
        <p:spPr>
          <a:xfrm>
            <a:off x="506809" y="2052934"/>
            <a:ext cx="3139200" cy="24780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62" name="Google Shape;62;p6"/>
          <p:cNvSpPr txBox="1"/>
          <p:nvPr>
            <p:ph idx="3" type="body"/>
          </p:nvPr>
        </p:nvSpPr>
        <p:spPr>
          <a:xfrm>
            <a:off x="3816287" y="1620737"/>
            <a:ext cx="31392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63" name="Google Shape;63;p6"/>
          <p:cNvSpPr txBox="1"/>
          <p:nvPr>
            <p:ph idx="4" type="body"/>
          </p:nvPr>
        </p:nvSpPr>
        <p:spPr>
          <a:xfrm>
            <a:off x="3816288" y="2052934"/>
            <a:ext cx="3139200" cy="24780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64" name="Google Shape;64;p6"/>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6"/>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6"/>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7"/>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7"/>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7"/>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7"/>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2" name="Shape 72"/>
        <p:cNvGrpSpPr/>
        <p:nvPr/>
      </p:nvGrpSpPr>
      <p:grpSpPr>
        <a:xfrm>
          <a:off x="0" y="0"/>
          <a:ext cx="0" cy="0"/>
          <a:chOff x="0" y="0"/>
          <a:chExt cx="0" cy="0"/>
        </a:xfrm>
      </p:grpSpPr>
      <p:sp>
        <p:nvSpPr>
          <p:cNvPr id="73" name="Google Shape;73;p8"/>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8"/>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8"/>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6" name="Shape 76"/>
        <p:cNvGrpSpPr/>
        <p:nvPr/>
      </p:nvGrpSpPr>
      <p:grpSpPr>
        <a:xfrm>
          <a:off x="0" y="0"/>
          <a:ext cx="0" cy="0"/>
          <a:chOff x="0" y="0"/>
          <a:chExt cx="0" cy="0"/>
        </a:xfrm>
      </p:grpSpPr>
      <p:sp>
        <p:nvSpPr>
          <p:cNvPr id="77" name="Google Shape;77;p9"/>
          <p:cNvSpPr txBox="1"/>
          <p:nvPr>
            <p:ph type="title"/>
          </p:nvPr>
        </p:nvSpPr>
        <p:spPr>
          <a:xfrm>
            <a:off x="508000" y="1123953"/>
            <a:ext cx="2890800" cy="9588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9"/>
          <p:cNvSpPr txBox="1"/>
          <p:nvPr>
            <p:ph idx="1" type="body"/>
          </p:nvPr>
        </p:nvSpPr>
        <p:spPr>
          <a:xfrm>
            <a:off x="3570346" y="386193"/>
            <a:ext cx="3385200" cy="4144800"/>
          </a:xfrm>
          <a:prstGeom prst="rect">
            <a:avLst/>
          </a:prstGeom>
          <a:noFill/>
          <a:ln>
            <a:noFill/>
          </a:ln>
        </p:spPr>
        <p:txBody>
          <a:bodyPr anchorCtr="0" anchor="t" bIns="34275" lIns="68575" spcFirstLastPara="1" rIns="68575" wrap="square" tIns="34275">
            <a:no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79" name="Google Shape;79;p9"/>
          <p:cNvSpPr txBox="1"/>
          <p:nvPr>
            <p:ph idx="2" type="body"/>
          </p:nvPr>
        </p:nvSpPr>
        <p:spPr>
          <a:xfrm>
            <a:off x="508000" y="2082802"/>
            <a:ext cx="2890800" cy="19383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800"/>
              <a:buNone/>
              <a:defRPr sz="1100"/>
            </a:lvl2pPr>
            <a:lvl3pPr indent="-228600" lvl="2" marL="1371600" algn="l">
              <a:spcBef>
                <a:spcPts val="800"/>
              </a:spcBef>
              <a:spcAft>
                <a:spcPts val="0"/>
              </a:spcAft>
              <a:buSzPts val="700"/>
              <a:buNone/>
              <a:defRPr sz="900"/>
            </a:lvl3pPr>
            <a:lvl4pPr indent="-228600" lvl="3" marL="1828800" algn="l">
              <a:spcBef>
                <a:spcPts val="800"/>
              </a:spcBef>
              <a:spcAft>
                <a:spcPts val="0"/>
              </a:spcAft>
              <a:buSzPts val="600"/>
              <a:buNone/>
              <a:defRPr sz="800"/>
            </a:lvl4pPr>
            <a:lvl5pPr indent="-228600" lvl="4" marL="2286000" algn="l">
              <a:spcBef>
                <a:spcPts val="800"/>
              </a:spcBef>
              <a:spcAft>
                <a:spcPts val="0"/>
              </a:spcAft>
              <a:buSzPts val="600"/>
              <a:buNone/>
              <a:defRPr sz="800"/>
            </a:lvl5pPr>
            <a:lvl6pPr indent="-228600" lvl="5" marL="2743200" algn="l">
              <a:spcBef>
                <a:spcPts val="800"/>
              </a:spcBef>
              <a:spcAft>
                <a:spcPts val="0"/>
              </a:spcAft>
              <a:buSzPts val="600"/>
              <a:buNone/>
              <a:defRPr sz="800"/>
            </a:lvl6pPr>
            <a:lvl7pPr indent="-228600" lvl="6" marL="3200400" algn="l">
              <a:spcBef>
                <a:spcPts val="800"/>
              </a:spcBef>
              <a:spcAft>
                <a:spcPts val="0"/>
              </a:spcAft>
              <a:buSzPts val="600"/>
              <a:buNone/>
              <a:defRPr sz="800"/>
            </a:lvl7pPr>
            <a:lvl8pPr indent="-228600" lvl="7" marL="3657600" algn="l">
              <a:spcBef>
                <a:spcPts val="800"/>
              </a:spcBef>
              <a:spcAft>
                <a:spcPts val="0"/>
              </a:spcAft>
              <a:buSzPts val="600"/>
              <a:buNone/>
              <a:defRPr sz="800"/>
            </a:lvl8pPr>
            <a:lvl9pPr indent="-228600" lvl="8" marL="4114800" algn="l">
              <a:spcBef>
                <a:spcPts val="800"/>
              </a:spcBef>
              <a:spcAft>
                <a:spcPts val="0"/>
              </a:spcAft>
              <a:buSzPts val="600"/>
              <a:buNone/>
              <a:defRPr sz="800"/>
            </a:lvl9pPr>
          </a:lstStyle>
          <a:p/>
        </p:txBody>
      </p:sp>
      <p:sp>
        <p:nvSpPr>
          <p:cNvPr id="80" name="Google Shape;80;p9"/>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9"/>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9"/>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3" name="Shape 83"/>
        <p:cNvGrpSpPr/>
        <p:nvPr/>
      </p:nvGrpSpPr>
      <p:grpSpPr>
        <a:xfrm>
          <a:off x="0" y="0"/>
          <a:ext cx="0" cy="0"/>
          <a:chOff x="0" y="0"/>
          <a:chExt cx="0" cy="0"/>
        </a:xfrm>
      </p:grpSpPr>
      <p:sp>
        <p:nvSpPr>
          <p:cNvPr id="84" name="Google Shape;84;p10"/>
          <p:cNvSpPr txBox="1"/>
          <p:nvPr>
            <p:ph type="title"/>
          </p:nvPr>
        </p:nvSpPr>
        <p:spPr>
          <a:xfrm>
            <a:off x="508000" y="3600450"/>
            <a:ext cx="64476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accent1"/>
              </a:buClr>
              <a:buSzPts val="1800"/>
              <a:buFont typeface="Trebuchet MS"/>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0"/>
          <p:cNvSpPr/>
          <p:nvPr>
            <p:ph idx="2" type="pic"/>
          </p:nvPr>
        </p:nvSpPr>
        <p:spPr>
          <a:xfrm>
            <a:off x="508000" y="457200"/>
            <a:ext cx="6447600" cy="2884200"/>
          </a:xfrm>
          <a:prstGeom prst="rect">
            <a:avLst/>
          </a:prstGeom>
          <a:noFill/>
          <a:ln>
            <a:noFill/>
          </a:ln>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Trebuchet MS"/>
                <a:ea typeface="Trebuchet MS"/>
                <a:cs typeface="Trebuchet MS"/>
                <a:sym typeface="Trebuchet MS"/>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Trebuchet MS"/>
                <a:ea typeface="Trebuchet MS"/>
                <a:cs typeface="Trebuchet MS"/>
                <a:sym typeface="Trebuchet MS"/>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Trebuchet MS"/>
                <a:ea typeface="Trebuchet MS"/>
                <a:cs typeface="Trebuchet MS"/>
                <a:sym typeface="Trebuchet MS"/>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Trebuchet MS"/>
                <a:ea typeface="Trebuchet MS"/>
                <a:cs typeface="Trebuchet MS"/>
                <a:sym typeface="Trebuchet MS"/>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Trebuchet MS"/>
                <a:ea typeface="Trebuchet MS"/>
                <a:cs typeface="Trebuchet MS"/>
                <a:sym typeface="Trebuchet MS"/>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Trebuchet MS"/>
                <a:ea typeface="Trebuchet MS"/>
                <a:cs typeface="Trebuchet MS"/>
                <a:sym typeface="Trebuchet MS"/>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Trebuchet MS"/>
                <a:ea typeface="Trebuchet MS"/>
                <a:cs typeface="Trebuchet MS"/>
                <a:sym typeface="Trebuchet MS"/>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Trebuchet MS"/>
                <a:ea typeface="Trebuchet MS"/>
                <a:cs typeface="Trebuchet MS"/>
                <a:sym typeface="Trebuchet MS"/>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Trebuchet MS"/>
                <a:ea typeface="Trebuchet MS"/>
                <a:cs typeface="Trebuchet MS"/>
                <a:sym typeface="Trebuchet MS"/>
              </a:defRPr>
            </a:lvl9pPr>
          </a:lstStyle>
          <a:p/>
        </p:txBody>
      </p:sp>
      <p:sp>
        <p:nvSpPr>
          <p:cNvPr id="86" name="Google Shape;86;p10"/>
          <p:cNvSpPr txBox="1"/>
          <p:nvPr>
            <p:ph idx="1" type="body"/>
          </p:nvPr>
        </p:nvSpPr>
        <p:spPr>
          <a:xfrm>
            <a:off x="508000" y="4025503"/>
            <a:ext cx="6447600" cy="5055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700"/>
              <a:buNone/>
              <a:defRPr sz="9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87" name="Google Shape;87;p10"/>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0"/>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0"/>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0" y="-6350"/>
            <a:ext cx="9144100" cy="5149935"/>
            <a:chOff x="0" y="-8467"/>
            <a:chExt cx="12192133" cy="6866580"/>
          </a:xfrm>
        </p:grpSpPr>
        <p:cxnSp>
          <p:nvCxnSpPr>
            <p:cNvPr id="7" name="Google Shape;7;p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800" cy="3810000"/>
            </a:xfrm>
            <a:prstGeom prst="triangle">
              <a:avLst>
                <a:gd fmla="val 100000" name="adj"/>
              </a:avLst>
            </a:prstGeom>
            <a:solidFill>
              <a:schemeClr val="accent2">
                <a:alpha val="71764"/>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 name="Google Shape;12;p1"/>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 name="Google Shape;16;p1"/>
            <p:cNvSpPr/>
            <p:nvPr/>
          </p:nvSpPr>
          <p:spPr>
            <a:xfrm>
              <a:off x="0" y="4013200"/>
              <a:ext cx="448800" cy="28449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7" name="Google Shape;17;p1"/>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18" name="Google Shape;18;p1"/>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Autofit/>
          </a:bodyPr>
          <a:lstStyle>
            <a:lvl1pPr indent="-298450" lvl="0" marL="457200" marR="0" rtl="0" algn="l">
              <a:spcBef>
                <a:spcPts val="800"/>
              </a:spcBef>
              <a:spcAft>
                <a:spcPts val="0"/>
              </a:spcAft>
              <a:buClr>
                <a:schemeClr val="accent1"/>
              </a:buClr>
              <a:buSzPts val="1100"/>
              <a:buFont typeface="Noto Sans Symbols"/>
              <a:buChar char="►"/>
              <a:defRPr b="0" i="0" sz="1400" u="none" cap="none" strike="noStrike">
                <a:solidFill>
                  <a:srgbClr val="3F3F3F"/>
                </a:solidFill>
                <a:latin typeface="Trebuchet MS"/>
                <a:ea typeface="Trebuchet MS"/>
                <a:cs typeface="Trebuchet MS"/>
                <a:sym typeface="Trebuchet MS"/>
              </a:defRPr>
            </a:lvl1pPr>
            <a:lvl2pPr indent="-292100" lvl="1" marL="914400" marR="0" rtl="0" algn="l">
              <a:spcBef>
                <a:spcPts val="800"/>
              </a:spcBef>
              <a:spcAft>
                <a:spcPts val="0"/>
              </a:spcAft>
              <a:buClr>
                <a:schemeClr val="accent1"/>
              </a:buClr>
              <a:buSzPts val="1000"/>
              <a:buFont typeface="Noto Sans Symbols"/>
              <a:buChar char="►"/>
              <a:defRPr b="0" i="0" sz="1200" u="none" cap="none" strike="noStrike">
                <a:solidFill>
                  <a:srgbClr val="3F3F3F"/>
                </a:solidFill>
                <a:latin typeface="Trebuchet MS"/>
                <a:ea typeface="Trebuchet MS"/>
                <a:cs typeface="Trebuchet MS"/>
                <a:sym typeface="Trebuchet MS"/>
              </a:defRPr>
            </a:lvl2pPr>
            <a:lvl3pPr indent="-279400" lvl="2" marL="1371600" marR="0" rtl="0" algn="l">
              <a:spcBef>
                <a:spcPts val="800"/>
              </a:spcBef>
              <a:spcAft>
                <a:spcPts val="0"/>
              </a:spcAft>
              <a:buClr>
                <a:schemeClr val="accent1"/>
              </a:buClr>
              <a:buSzPts val="800"/>
              <a:buFont typeface="Noto Sans Symbols"/>
              <a:buChar char="►"/>
              <a:defRPr b="0" i="0" sz="1100" u="none" cap="none" strike="noStrike">
                <a:solidFill>
                  <a:srgbClr val="3F3F3F"/>
                </a:solidFill>
                <a:latin typeface="Trebuchet MS"/>
                <a:ea typeface="Trebuchet MS"/>
                <a:cs typeface="Trebuchet MS"/>
                <a:sym typeface="Trebuchet MS"/>
              </a:defRPr>
            </a:lvl3pPr>
            <a:lvl4pPr indent="-273050" lvl="3" marL="1828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4pPr>
            <a:lvl5pPr indent="-273050" lvl="4" marL="22860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5pPr>
            <a:lvl6pPr indent="-273050" lvl="5" marL="27432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1"/>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7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9pPr>
          </a:lstStyle>
          <a:p/>
        </p:txBody>
      </p:sp>
      <p:sp>
        <p:nvSpPr>
          <p:cNvPr id="20" name="Google Shape;20;p1"/>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9pPr>
          </a:lstStyle>
          <a:p/>
        </p:txBody>
      </p:sp>
      <p:sp>
        <p:nvSpPr>
          <p:cNvPr id="21" name="Google Shape;21;p1"/>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7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7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7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7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7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7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7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7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www.youtube.com/watch?v=cy-wr68-F10" TargetMode="External"/><Relationship Id="rId4" Type="http://schemas.openxmlformats.org/officeDocument/2006/relationships/image" Target="../media/image24.jpg"/><Relationship Id="rId5" Type="http://schemas.openxmlformats.org/officeDocument/2006/relationships/image" Target="../media/image30.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20" Type="http://schemas.openxmlformats.org/officeDocument/2006/relationships/image" Target="../media/image51.png"/><Relationship Id="rId11" Type="http://schemas.openxmlformats.org/officeDocument/2006/relationships/image" Target="../media/image47.png"/><Relationship Id="rId10" Type="http://schemas.openxmlformats.org/officeDocument/2006/relationships/image" Target="../media/image39.png"/><Relationship Id="rId13" Type="http://schemas.openxmlformats.org/officeDocument/2006/relationships/image" Target="../media/image36.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8.png"/><Relationship Id="rId15" Type="http://schemas.openxmlformats.org/officeDocument/2006/relationships/image" Target="../media/image40.png"/><Relationship Id="rId14" Type="http://schemas.openxmlformats.org/officeDocument/2006/relationships/image" Target="../media/image46.png"/><Relationship Id="rId17" Type="http://schemas.openxmlformats.org/officeDocument/2006/relationships/image" Target="../media/image41.png"/><Relationship Id="rId16" Type="http://schemas.openxmlformats.org/officeDocument/2006/relationships/image" Target="../media/image45.png"/><Relationship Id="rId5" Type="http://schemas.openxmlformats.org/officeDocument/2006/relationships/image" Target="../media/image33.png"/><Relationship Id="rId19" Type="http://schemas.openxmlformats.org/officeDocument/2006/relationships/image" Target="../media/image48.png"/><Relationship Id="rId6" Type="http://schemas.openxmlformats.org/officeDocument/2006/relationships/image" Target="../media/image42.png"/><Relationship Id="rId18" Type="http://schemas.openxmlformats.org/officeDocument/2006/relationships/image" Target="../media/image43.png"/><Relationship Id="rId7" Type="http://schemas.openxmlformats.org/officeDocument/2006/relationships/image" Target="../media/image35.png"/><Relationship Id="rId8"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2.gif"/><Relationship Id="rId4" Type="http://schemas.openxmlformats.org/officeDocument/2006/relationships/image" Target="../media/image50.gif"/><Relationship Id="rId5" Type="http://schemas.openxmlformats.org/officeDocument/2006/relationships/image" Target="../media/image5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9.jpg"/><Relationship Id="rId6" Type="http://schemas.openxmlformats.org/officeDocument/2006/relationships/image" Target="../media/image20.jpg"/><Relationship Id="rId7" Type="http://schemas.openxmlformats.org/officeDocument/2006/relationships/image" Target="../media/image5.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8"/>
          <p:cNvSpPr/>
          <p:nvPr/>
        </p:nvSpPr>
        <p:spPr>
          <a:xfrm>
            <a:off x="3134151" y="305050"/>
            <a:ext cx="5842132" cy="1975652"/>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Interactive </a:t>
            </a:r>
            <a:br>
              <a:rPr b="0" i="0">
                <a:ln cap="flat" cmpd="sng" w="9525">
                  <a:solidFill>
                    <a:srgbClr val="000000"/>
                  </a:solidFill>
                  <a:prstDash val="solid"/>
                  <a:round/>
                  <a:headEnd len="sm" w="sm" type="none"/>
                  <a:tailEnd len="sm" w="sm" type="none"/>
                </a:ln>
                <a:solidFill>
                  <a:srgbClr val="FFFFFF"/>
                </a:solidFill>
                <a:latin typeface="Arial"/>
              </a:rPr>
            </a:br>
            <a:r>
              <a:rPr b="0" i="0">
                <a:ln cap="flat" cmpd="sng" w="9525">
                  <a:solidFill>
                    <a:srgbClr val="000000"/>
                  </a:solidFill>
                  <a:prstDash val="solid"/>
                  <a:round/>
                  <a:headEnd len="sm" w="sm" type="none"/>
                  <a:tailEnd len="sm" w="sm" type="none"/>
                </a:ln>
                <a:solidFill>
                  <a:srgbClr val="FFFFFF"/>
                </a:solidFill>
                <a:latin typeface="Arial"/>
              </a:rPr>
              <a:t>Traffic System</a:t>
            </a:r>
          </a:p>
        </p:txBody>
      </p:sp>
      <p:sp>
        <p:nvSpPr>
          <p:cNvPr id="144" name="Google Shape;144;p18"/>
          <p:cNvSpPr txBox="1"/>
          <p:nvPr/>
        </p:nvSpPr>
        <p:spPr>
          <a:xfrm>
            <a:off x="6196075" y="3019725"/>
            <a:ext cx="2551500" cy="16293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rebuchet MS"/>
                <a:ea typeface="Trebuchet MS"/>
                <a:cs typeface="Trebuchet MS"/>
                <a:sym typeface="Trebuchet MS"/>
              </a:rPr>
              <a:t>Author(s):</a:t>
            </a:r>
            <a:endParaRPr b="1" sz="1800">
              <a:latin typeface="Trebuchet MS"/>
              <a:ea typeface="Trebuchet MS"/>
              <a:cs typeface="Trebuchet MS"/>
              <a:sym typeface="Trebuchet MS"/>
            </a:endParaRPr>
          </a:p>
          <a:p>
            <a:pPr indent="0" lvl="0" marL="0" rtl="0" algn="l">
              <a:spcBef>
                <a:spcPts val="0"/>
              </a:spcBef>
              <a:spcAft>
                <a:spcPts val="0"/>
              </a:spcAft>
              <a:buNone/>
            </a:pPr>
            <a:r>
              <a:rPr b="1" lang="en" sz="1800">
                <a:latin typeface="Trebuchet MS"/>
                <a:ea typeface="Trebuchet MS"/>
                <a:cs typeface="Trebuchet MS"/>
                <a:sym typeface="Trebuchet MS"/>
              </a:rPr>
              <a:t>Manuel Mane Penton</a:t>
            </a:r>
            <a:endParaRPr b="1" sz="1800">
              <a:latin typeface="Trebuchet MS"/>
              <a:ea typeface="Trebuchet MS"/>
              <a:cs typeface="Trebuchet MS"/>
              <a:sym typeface="Trebuchet MS"/>
            </a:endParaRPr>
          </a:p>
          <a:p>
            <a:pPr indent="0" lvl="0" marL="0" rtl="0" algn="l">
              <a:spcBef>
                <a:spcPts val="0"/>
              </a:spcBef>
              <a:spcAft>
                <a:spcPts val="0"/>
              </a:spcAft>
              <a:buNone/>
            </a:pPr>
            <a:r>
              <a:rPr b="1" lang="en" sz="1800">
                <a:latin typeface="Trebuchet MS"/>
                <a:ea typeface="Trebuchet MS"/>
                <a:cs typeface="Trebuchet MS"/>
                <a:sym typeface="Trebuchet MS"/>
              </a:rPr>
              <a:t>Nayib Ega</a:t>
            </a:r>
            <a:endParaRPr b="1" sz="1800">
              <a:latin typeface="Trebuchet MS"/>
              <a:ea typeface="Trebuchet MS"/>
              <a:cs typeface="Trebuchet MS"/>
              <a:sym typeface="Trebuchet MS"/>
            </a:endParaRPr>
          </a:p>
          <a:p>
            <a:pPr indent="0" lvl="0" marL="0" rtl="0" algn="l">
              <a:spcBef>
                <a:spcPts val="0"/>
              </a:spcBef>
              <a:spcAft>
                <a:spcPts val="0"/>
              </a:spcAft>
              <a:buNone/>
            </a:pPr>
            <a:r>
              <a:rPr b="1" lang="en" sz="1800">
                <a:latin typeface="Trebuchet MS"/>
                <a:ea typeface="Trebuchet MS"/>
                <a:cs typeface="Trebuchet MS"/>
                <a:sym typeface="Trebuchet MS"/>
              </a:rPr>
              <a:t>Balewa Glenn</a:t>
            </a:r>
            <a:endParaRPr b="1" sz="1800">
              <a:latin typeface="Trebuchet MS"/>
              <a:ea typeface="Trebuchet MS"/>
              <a:cs typeface="Trebuchet MS"/>
              <a:sym typeface="Trebuchet MS"/>
            </a:endParaRPr>
          </a:p>
          <a:p>
            <a:pPr indent="0" lvl="0" marL="0" rtl="0" algn="l">
              <a:spcBef>
                <a:spcPts val="0"/>
              </a:spcBef>
              <a:spcAft>
                <a:spcPts val="0"/>
              </a:spcAft>
              <a:buNone/>
            </a:pPr>
            <a:r>
              <a:t/>
            </a:r>
            <a:endParaRPr b="1">
              <a:latin typeface="Trebuchet MS"/>
              <a:ea typeface="Trebuchet MS"/>
              <a:cs typeface="Trebuchet MS"/>
              <a:sym typeface="Trebuchet MS"/>
            </a:endParaRPr>
          </a:p>
          <a:p>
            <a:pPr indent="0" lvl="0" marL="0" rtl="0" algn="l">
              <a:spcBef>
                <a:spcPts val="0"/>
              </a:spcBef>
              <a:spcAft>
                <a:spcPts val="0"/>
              </a:spcAft>
              <a:buNone/>
            </a:pPr>
            <a:r>
              <a:rPr b="1" lang="en" sz="1200">
                <a:latin typeface="Trebuchet MS"/>
                <a:ea typeface="Trebuchet MS"/>
                <a:cs typeface="Trebuchet MS"/>
                <a:sym typeface="Trebuchet MS"/>
              </a:rPr>
              <a:t>December 16, 2019</a:t>
            </a:r>
            <a:endParaRPr b="1" sz="1200">
              <a:latin typeface="Trebuchet MS"/>
              <a:ea typeface="Trebuchet MS"/>
              <a:cs typeface="Trebuchet MS"/>
              <a:sym typeface="Trebuchet MS"/>
            </a:endParaRPr>
          </a:p>
        </p:txBody>
      </p:sp>
      <p:pic>
        <p:nvPicPr>
          <p:cNvPr id="145" name="Google Shape;145;p18"/>
          <p:cNvPicPr preferRelativeResize="0"/>
          <p:nvPr/>
        </p:nvPicPr>
        <p:blipFill>
          <a:blip r:embed="rId3">
            <a:alphaModFix/>
          </a:blip>
          <a:stretch>
            <a:fillRect/>
          </a:stretch>
        </p:blipFill>
        <p:spPr>
          <a:xfrm>
            <a:off x="767800" y="329075"/>
            <a:ext cx="2210900" cy="2851575"/>
          </a:xfrm>
          <a:prstGeom prst="rect">
            <a:avLst/>
          </a:prstGeom>
          <a:noFill/>
          <a:ln>
            <a:noFill/>
          </a:ln>
        </p:spPr>
      </p:pic>
      <p:sp>
        <p:nvSpPr>
          <p:cNvPr id="146" name="Google Shape;146;p18"/>
          <p:cNvSpPr txBox="1"/>
          <p:nvPr/>
        </p:nvSpPr>
        <p:spPr>
          <a:xfrm>
            <a:off x="185775" y="4009750"/>
            <a:ext cx="5117100" cy="9276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rebuchet MS"/>
                <a:ea typeface="Trebuchet MS"/>
                <a:cs typeface="Trebuchet MS"/>
                <a:sym typeface="Trebuchet MS"/>
              </a:rPr>
              <a:t>Telecommunications Technology Engineering</a:t>
            </a:r>
            <a:endParaRPr b="1" sz="1800">
              <a:latin typeface="Trebuchet MS"/>
              <a:ea typeface="Trebuchet MS"/>
              <a:cs typeface="Trebuchet MS"/>
              <a:sym typeface="Trebuchet MS"/>
            </a:endParaRPr>
          </a:p>
          <a:p>
            <a:pPr indent="0" lvl="0" marL="0" rtl="0" algn="l">
              <a:spcBef>
                <a:spcPts val="0"/>
              </a:spcBef>
              <a:spcAft>
                <a:spcPts val="0"/>
              </a:spcAft>
              <a:buNone/>
            </a:pPr>
            <a:r>
              <a:rPr b="1" lang="en" sz="1800">
                <a:latin typeface="Trebuchet MS"/>
                <a:ea typeface="Trebuchet MS"/>
                <a:cs typeface="Trebuchet MS"/>
                <a:sym typeface="Trebuchet MS"/>
              </a:rPr>
              <a:t>TCET 4282</a:t>
            </a:r>
            <a:endParaRPr b="1" sz="1800">
              <a:latin typeface="Trebuchet MS"/>
              <a:ea typeface="Trebuchet MS"/>
              <a:cs typeface="Trebuchet MS"/>
              <a:sym typeface="Trebuchet MS"/>
            </a:endParaRPr>
          </a:p>
          <a:p>
            <a:pPr indent="0" lvl="0" marL="0" rtl="0" algn="l">
              <a:spcBef>
                <a:spcPts val="0"/>
              </a:spcBef>
              <a:spcAft>
                <a:spcPts val="0"/>
              </a:spcAft>
              <a:buNone/>
            </a:pPr>
            <a:r>
              <a:rPr b="1" lang="en" sz="1800">
                <a:latin typeface="Trebuchet MS"/>
                <a:ea typeface="Trebuchet MS"/>
                <a:cs typeface="Trebuchet MS"/>
                <a:sym typeface="Trebuchet MS"/>
              </a:rPr>
              <a:t>Prof. Hossain</a:t>
            </a:r>
            <a:endParaRPr b="1" sz="18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7"/>
          <p:cNvSpPr/>
          <p:nvPr/>
        </p:nvSpPr>
        <p:spPr>
          <a:xfrm>
            <a:off x="1769850" y="280026"/>
            <a:ext cx="5211282" cy="445999"/>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Street Rail Module</a:t>
            </a:r>
          </a:p>
        </p:txBody>
      </p:sp>
      <p:sp>
        <p:nvSpPr>
          <p:cNvPr id="222" name="Google Shape;222;p27"/>
          <p:cNvSpPr/>
          <p:nvPr/>
        </p:nvSpPr>
        <p:spPr>
          <a:xfrm>
            <a:off x="2410487" y="892050"/>
            <a:ext cx="3683874" cy="351599"/>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ESP 32 Connections</a:t>
            </a:r>
          </a:p>
        </p:txBody>
      </p:sp>
      <p:pic>
        <p:nvPicPr>
          <p:cNvPr id="223" name="Google Shape;223;p27"/>
          <p:cNvPicPr preferRelativeResize="0"/>
          <p:nvPr/>
        </p:nvPicPr>
        <p:blipFill>
          <a:blip r:embed="rId3">
            <a:alphaModFix/>
          </a:blip>
          <a:stretch>
            <a:fillRect/>
          </a:stretch>
        </p:blipFill>
        <p:spPr>
          <a:xfrm>
            <a:off x="0" y="1306038"/>
            <a:ext cx="2157475" cy="2026775"/>
          </a:xfrm>
          <a:prstGeom prst="rect">
            <a:avLst/>
          </a:prstGeom>
          <a:noFill/>
          <a:ln>
            <a:noFill/>
          </a:ln>
        </p:spPr>
      </p:pic>
      <p:sp>
        <p:nvSpPr>
          <p:cNvPr id="224" name="Google Shape;224;p27"/>
          <p:cNvSpPr txBox="1"/>
          <p:nvPr/>
        </p:nvSpPr>
        <p:spPr>
          <a:xfrm>
            <a:off x="303350" y="3489400"/>
            <a:ext cx="3429000" cy="15921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2 LCDs</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4 LEDs</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3 Rails</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Jumper Wires</a:t>
            </a:r>
            <a:endParaRPr sz="2400">
              <a:latin typeface="Trebuchet MS"/>
              <a:ea typeface="Trebuchet MS"/>
              <a:cs typeface="Trebuchet MS"/>
              <a:sym typeface="Trebuchet MS"/>
            </a:endParaRPr>
          </a:p>
        </p:txBody>
      </p:sp>
      <p:sp>
        <p:nvSpPr>
          <p:cNvPr id="225" name="Google Shape;225;p27"/>
          <p:cNvSpPr txBox="1"/>
          <p:nvPr/>
        </p:nvSpPr>
        <p:spPr>
          <a:xfrm>
            <a:off x="4572000" y="1551650"/>
            <a:ext cx="4503000" cy="29469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Functions:</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317500" lvl="0" marL="457200" rtl="0" algn="just">
              <a:spcBef>
                <a:spcPts val="0"/>
              </a:spcBef>
              <a:spcAft>
                <a:spcPts val="0"/>
              </a:spcAft>
              <a:buSzPts val="1400"/>
              <a:buFont typeface="Trebuchet MS"/>
              <a:buChar char="●"/>
            </a:pPr>
            <a:r>
              <a:rPr lang="en">
                <a:latin typeface="Trebuchet MS"/>
                <a:ea typeface="Trebuchet MS"/>
                <a:cs typeface="Trebuchet MS"/>
                <a:sym typeface="Trebuchet MS"/>
              </a:rPr>
              <a:t>Manage/read web server inputs to:</a:t>
            </a:r>
            <a:endParaRPr>
              <a:latin typeface="Trebuchet MS"/>
              <a:ea typeface="Trebuchet MS"/>
              <a:cs typeface="Trebuchet MS"/>
              <a:sym typeface="Trebuchet MS"/>
            </a:endParaRPr>
          </a:p>
          <a:p>
            <a:pPr indent="-317500" lvl="0" marL="914400" rtl="0" algn="just">
              <a:spcBef>
                <a:spcPts val="0"/>
              </a:spcBef>
              <a:spcAft>
                <a:spcPts val="0"/>
              </a:spcAft>
              <a:buSzPts val="1400"/>
              <a:buFont typeface="Trebuchet MS"/>
              <a:buChar char="❖"/>
            </a:pPr>
            <a:r>
              <a:rPr lang="en">
                <a:latin typeface="Trebuchet MS"/>
                <a:ea typeface="Trebuchet MS"/>
                <a:cs typeface="Trebuchet MS"/>
                <a:sym typeface="Trebuchet MS"/>
              </a:rPr>
              <a:t>Update LEDs and LCD’s message.</a:t>
            </a:r>
            <a:endParaRPr>
              <a:latin typeface="Trebuchet MS"/>
              <a:ea typeface="Trebuchet MS"/>
              <a:cs typeface="Trebuchet MS"/>
              <a:sym typeface="Trebuchet MS"/>
            </a:endParaRPr>
          </a:p>
          <a:p>
            <a:pPr indent="-317500" lvl="0" marL="914400" rtl="0" algn="just">
              <a:spcBef>
                <a:spcPts val="0"/>
              </a:spcBef>
              <a:spcAft>
                <a:spcPts val="0"/>
              </a:spcAft>
              <a:buSzPts val="1400"/>
              <a:buFont typeface="Trebuchet MS"/>
              <a:buChar char="❖"/>
            </a:pPr>
            <a:r>
              <a:rPr lang="en">
                <a:latin typeface="Trebuchet MS"/>
                <a:ea typeface="Trebuchet MS"/>
                <a:cs typeface="Trebuchet MS"/>
                <a:sym typeface="Trebuchet MS"/>
              </a:rPr>
              <a:t>Send message to MKR1000 to update LEDs, LCD’s message and street rails. </a:t>
            </a:r>
            <a:endParaRPr>
              <a:latin typeface="Trebuchet MS"/>
              <a:ea typeface="Trebuchet MS"/>
              <a:cs typeface="Trebuchet MS"/>
              <a:sym typeface="Trebuchet MS"/>
            </a:endParaRPr>
          </a:p>
          <a:p>
            <a:pPr indent="0" lvl="0" marL="914400" rtl="0" algn="just">
              <a:spcBef>
                <a:spcPts val="0"/>
              </a:spcBef>
              <a:spcAft>
                <a:spcPts val="0"/>
              </a:spcAft>
              <a:buNone/>
            </a:pPr>
            <a:r>
              <a:t/>
            </a:r>
            <a:endParaRPr>
              <a:latin typeface="Trebuchet MS"/>
              <a:ea typeface="Trebuchet MS"/>
              <a:cs typeface="Trebuchet MS"/>
              <a:sym typeface="Trebuchet MS"/>
            </a:endParaRPr>
          </a:p>
          <a:p>
            <a:pPr indent="-317500" lvl="0" marL="457200" rtl="0" algn="just">
              <a:spcBef>
                <a:spcPts val="0"/>
              </a:spcBef>
              <a:spcAft>
                <a:spcPts val="0"/>
              </a:spcAft>
              <a:buSzPts val="1400"/>
              <a:buFont typeface="Trebuchet MS"/>
              <a:buChar char="●"/>
            </a:pPr>
            <a:r>
              <a:rPr lang="en">
                <a:latin typeface="Trebuchet MS"/>
                <a:ea typeface="Trebuchet MS"/>
                <a:cs typeface="Trebuchet MS"/>
                <a:sym typeface="Trebuchet MS"/>
              </a:rPr>
              <a:t>Process received readings of the rail counters, from the MKR 1000 to:</a:t>
            </a:r>
            <a:endParaRPr>
              <a:latin typeface="Trebuchet MS"/>
              <a:ea typeface="Trebuchet MS"/>
              <a:cs typeface="Trebuchet MS"/>
              <a:sym typeface="Trebuchet MS"/>
            </a:endParaRPr>
          </a:p>
          <a:p>
            <a:pPr indent="-317500" lvl="0" marL="914400" rtl="0" algn="just">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Update LEDs and LCD’s message.</a:t>
            </a:r>
            <a:endParaRPr>
              <a:solidFill>
                <a:schemeClr val="dk1"/>
              </a:solidFill>
              <a:latin typeface="Trebuchet MS"/>
              <a:ea typeface="Trebuchet MS"/>
              <a:cs typeface="Trebuchet MS"/>
              <a:sym typeface="Trebuchet MS"/>
            </a:endParaRPr>
          </a:p>
          <a:p>
            <a:pPr indent="-317500" lvl="0" marL="914400" rtl="0" algn="just">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Send message to MKR1000 to update LEDs, LCD’s message and street rails. </a:t>
            </a:r>
            <a:endParaRPr>
              <a:latin typeface="Trebuchet MS"/>
              <a:ea typeface="Trebuchet MS"/>
              <a:cs typeface="Trebuchet MS"/>
              <a:sym typeface="Trebuchet MS"/>
            </a:endParaRPr>
          </a:p>
        </p:txBody>
      </p:sp>
      <p:pic>
        <p:nvPicPr>
          <p:cNvPr id="226" name="Google Shape;226;p27"/>
          <p:cNvPicPr preferRelativeResize="0"/>
          <p:nvPr/>
        </p:nvPicPr>
        <p:blipFill>
          <a:blip r:embed="rId4">
            <a:alphaModFix/>
          </a:blip>
          <a:stretch>
            <a:fillRect/>
          </a:stretch>
        </p:blipFill>
        <p:spPr>
          <a:xfrm>
            <a:off x="2157475" y="1306050"/>
            <a:ext cx="2356750" cy="2026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8"/>
          <p:cNvSpPr/>
          <p:nvPr/>
        </p:nvSpPr>
        <p:spPr>
          <a:xfrm>
            <a:off x="1769850" y="280026"/>
            <a:ext cx="5204654" cy="445397"/>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Cross Rail Module</a:t>
            </a:r>
          </a:p>
        </p:txBody>
      </p:sp>
      <p:sp>
        <p:nvSpPr>
          <p:cNvPr id="232" name="Google Shape;232;p28"/>
          <p:cNvSpPr/>
          <p:nvPr/>
        </p:nvSpPr>
        <p:spPr>
          <a:xfrm>
            <a:off x="2255325" y="911025"/>
            <a:ext cx="4233700" cy="351124"/>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MKR 1000 Connections</a:t>
            </a:r>
          </a:p>
        </p:txBody>
      </p:sp>
      <p:sp>
        <p:nvSpPr>
          <p:cNvPr id="233" name="Google Shape;233;p28"/>
          <p:cNvSpPr txBox="1"/>
          <p:nvPr/>
        </p:nvSpPr>
        <p:spPr>
          <a:xfrm>
            <a:off x="548325" y="3671700"/>
            <a:ext cx="3419700" cy="12342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2 servo motors</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3 IR sensors</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LED</a:t>
            </a:r>
            <a:endParaRPr sz="2400">
              <a:latin typeface="Trebuchet MS"/>
              <a:ea typeface="Trebuchet MS"/>
              <a:cs typeface="Trebuchet MS"/>
              <a:sym typeface="Trebuchet MS"/>
            </a:endParaRPr>
          </a:p>
        </p:txBody>
      </p:sp>
      <p:sp>
        <p:nvSpPr>
          <p:cNvPr id="234" name="Google Shape;234;p28"/>
          <p:cNvSpPr txBox="1"/>
          <p:nvPr/>
        </p:nvSpPr>
        <p:spPr>
          <a:xfrm>
            <a:off x="4572000" y="2210000"/>
            <a:ext cx="4455900" cy="21291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rebuchet MS"/>
                <a:ea typeface="Trebuchet MS"/>
                <a:cs typeface="Trebuchet MS"/>
                <a:sym typeface="Trebuchet MS"/>
              </a:rPr>
              <a:t>Functions:</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Read IR sensors from the train rail.</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Control motor server for traffic control when train approaches.  </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Activate emergency LED when an obstacle is on the road and train is approaching</a:t>
            </a:r>
            <a:endParaRPr sz="1800">
              <a:latin typeface="Trebuchet MS"/>
              <a:ea typeface="Trebuchet MS"/>
              <a:cs typeface="Trebuchet MS"/>
              <a:sym typeface="Trebuchet MS"/>
            </a:endParaRPr>
          </a:p>
          <a:p>
            <a:pPr indent="0" lvl="0" marL="0" rtl="0" algn="l">
              <a:spcBef>
                <a:spcPts val="0"/>
              </a:spcBef>
              <a:spcAft>
                <a:spcPts val="0"/>
              </a:spcAft>
              <a:buNone/>
            </a:pPr>
            <a:r>
              <a:t/>
            </a:r>
            <a:endParaRPr sz="1800">
              <a:latin typeface="Trebuchet MS"/>
              <a:ea typeface="Trebuchet MS"/>
              <a:cs typeface="Trebuchet MS"/>
              <a:sym typeface="Trebuchet MS"/>
            </a:endParaRPr>
          </a:p>
        </p:txBody>
      </p:sp>
      <p:pic>
        <p:nvPicPr>
          <p:cNvPr id="235" name="Google Shape;235;p28"/>
          <p:cNvPicPr preferRelativeResize="0"/>
          <p:nvPr/>
        </p:nvPicPr>
        <p:blipFill>
          <a:blip r:embed="rId3">
            <a:alphaModFix/>
          </a:blip>
          <a:stretch>
            <a:fillRect/>
          </a:stretch>
        </p:blipFill>
        <p:spPr>
          <a:xfrm rot="-5400000">
            <a:off x="673025" y="1082297"/>
            <a:ext cx="1910561" cy="26414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p:nvPr/>
        </p:nvSpPr>
        <p:spPr>
          <a:xfrm>
            <a:off x="2222025" y="298901"/>
            <a:ext cx="4233376" cy="481510"/>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MQTT Protocol</a:t>
            </a:r>
          </a:p>
        </p:txBody>
      </p:sp>
      <p:pic>
        <p:nvPicPr>
          <p:cNvPr descr="simple animated video illustration describing the basic working of the MQTT protocol." id="241" name="Google Shape;241;p29" title="MQTT Simplified - Understanding the concept of MQTT">
            <a:hlinkClick r:id="rId3"/>
          </p:cNvPr>
          <p:cNvPicPr preferRelativeResize="0"/>
          <p:nvPr/>
        </p:nvPicPr>
        <p:blipFill>
          <a:blip r:embed="rId4">
            <a:alphaModFix/>
          </a:blip>
          <a:stretch>
            <a:fillRect/>
          </a:stretch>
        </p:blipFill>
        <p:spPr>
          <a:xfrm>
            <a:off x="5404875" y="2687525"/>
            <a:ext cx="3204725" cy="2403525"/>
          </a:xfrm>
          <a:prstGeom prst="rect">
            <a:avLst/>
          </a:prstGeom>
          <a:noFill/>
          <a:ln>
            <a:noFill/>
          </a:ln>
        </p:spPr>
      </p:pic>
      <p:sp>
        <p:nvSpPr>
          <p:cNvPr id="242" name="Google Shape;242;p29"/>
          <p:cNvSpPr txBox="1"/>
          <p:nvPr/>
        </p:nvSpPr>
        <p:spPr>
          <a:xfrm>
            <a:off x="491750" y="1237225"/>
            <a:ext cx="3796500" cy="20577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Used for the wireless communication among the arduino boards (MKR1000 and ESP32):</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MQTT: Message Queuing Telemetry Transport. It transports messages between devices </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Lightweight publish/subscribe messaging protocol designed for M2M telemetry: low network usage, low power usage, real-time.</a:t>
            </a:r>
            <a:endParaRPr>
              <a:latin typeface="Trebuchet MS"/>
              <a:ea typeface="Trebuchet MS"/>
              <a:cs typeface="Trebuchet MS"/>
              <a:sym typeface="Trebuchet MS"/>
            </a:endParaRPr>
          </a:p>
          <a:p>
            <a:pPr indent="0" lvl="0" marL="457200" rtl="0" algn="l">
              <a:spcBef>
                <a:spcPts val="0"/>
              </a:spcBef>
              <a:spcAft>
                <a:spcPts val="0"/>
              </a:spcAft>
              <a:buNone/>
            </a:pPr>
            <a:r>
              <a:t/>
            </a:r>
            <a:endParaRPr>
              <a:latin typeface="Trebuchet MS"/>
              <a:ea typeface="Trebuchet MS"/>
              <a:cs typeface="Trebuchet MS"/>
              <a:sym typeface="Trebuchet MS"/>
            </a:endParaRPr>
          </a:p>
        </p:txBody>
      </p:sp>
      <p:pic>
        <p:nvPicPr>
          <p:cNvPr id="243" name="Google Shape;243;p29"/>
          <p:cNvPicPr preferRelativeResize="0"/>
          <p:nvPr/>
        </p:nvPicPr>
        <p:blipFill>
          <a:blip r:embed="rId5">
            <a:alphaModFix/>
          </a:blip>
          <a:stretch>
            <a:fillRect/>
          </a:stretch>
        </p:blipFill>
        <p:spPr>
          <a:xfrm>
            <a:off x="6428221" y="932175"/>
            <a:ext cx="2016629" cy="1582250"/>
          </a:xfrm>
          <a:prstGeom prst="rect">
            <a:avLst/>
          </a:prstGeom>
          <a:noFill/>
          <a:ln>
            <a:noFill/>
          </a:ln>
        </p:spPr>
      </p:pic>
      <p:pic>
        <p:nvPicPr>
          <p:cNvPr id="244" name="Google Shape;244;p29"/>
          <p:cNvPicPr preferRelativeResize="0"/>
          <p:nvPr/>
        </p:nvPicPr>
        <p:blipFill>
          <a:blip r:embed="rId6">
            <a:alphaModFix/>
          </a:blip>
          <a:stretch>
            <a:fillRect/>
          </a:stretch>
        </p:blipFill>
        <p:spPr>
          <a:xfrm>
            <a:off x="172125" y="3348775"/>
            <a:ext cx="5074650" cy="168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0"/>
          <p:cNvSpPr/>
          <p:nvPr/>
        </p:nvSpPr>
        <p:spPr>
          <a:xfrm>
            <a:off x="2222025" y="298901"/>
            <a:ext cx="4233376" cy="481510"/>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MQTT Protocol</a:t>
            </a:r>
          </a:p>
        </p:txBody>
      </p:sp>
      <p:sp>
        <p:nvSpPr>
          <p:cNvPr id="250" name="Google Shape;250;p30"/>
          <p:cNvSpPr txBox="1"/>
          <p:nvPr/>
        </p:nvSpPr>
        <p:spPr>
          <a:xfrm>
            <a:off x="5615150" y="2807575"/>
            <a:ext cx="3332100" cy="22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251" name="Google Shape;251;p30"/>
          <p:cNvSpPr/>
          <p:nvPr/>
        </p:nvSpPr>
        <p:spPr>
          <a:xfrm>
            <a:off x="3535500" y="1113225"/>
            <a:ext cx="2073000" cy="154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Broker (Laptop)</a:t>
            </a:r>
            <a:endParaRPr/>
          </a:p>
          <a:p>
            <a:pPr indent="0" lvl="0" marL="0" rtl="0" algn="ctr">
              <a:spcBef>
                <a:spcPts val="0"/>
              </a:spcBef>
              <a:spcAft>
                <a:spcPts val="0"/>
              </a:spcAft>
              <a:buNone/>
            </a:pPr>
            <a:r>
              <a:rPr lang="en"/>
              <a:t>IP Address</a:t>
            </a:r>
            <a:endParaRPr/>
          </a:p>
        </p:txBody>
      </p:sp>
      <p:sp>
        <p:nvSpPr>
          <p:cNvPr id="252" name="Google Shape;252;p30"/>
          <p:cNvSpPr/>
          <p:nvPr/>
        </p:nvSpPr>
        <p:spPr>
          <a:xfrm>
            <a:off x="7290600" y="2362675"/>
            <a:ext cx="1656600" cy="2603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u="sng"/>
              <a:t>MKR 1000:</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rPr lang="en"/>
              <a:t>Publish topics: </a:t>
            </a:r>
            <a:endParaRPr/>
          </a:p>
          <a:p>
            <a:pPr indent="-317500" lvl="0" marL="457200" rtl="0" algn="l">
              <a:spcBef>
                <a:spcPts val="0"/>
              </a:spcBef>
              <a:spcAft>
                <a:spcPts val="0"/>
              </a:spcAft>
              <a:buSzPts val="1400"/>
              <a:buChar char="●"/>
            </a:pPr>
            <a:r>
              <a:rPr lang="en"/>
              <a:t>Sensor 1</a:t>
            </a:r>
            <a:endParaRPr/>
          </a:p>
          <a:p>
            <a:pPr indent="-317500" lvl="0" marL="457200" rtl="0" algn="l">
              <a:spcBef>
                <a:spcPts val="0"/>
              </a:spcBef>
              <a:spcAft>
                <a:spcPts val="0"/>
              </a:spcAft>
              <a:buSzPts val="1400"/>
              <a:buChar char="●"/>
            </a:pPr>
            <a:r>
              <a:rPr lang="en"/>
              <a:t>Sensor 2</a:t>
            </a:r>
            <a:endParaRPr/>
          </a:p>
          <a:p>
            <a:pPr indent="-317500" lvl="0" marL="457200" rtl="0" algn="l">
              <a:spcBef>
                <a:spcPts val="0"/>
              </a:spcBef>
              <a:spcAft>
                <a:spcPts val="0"/>
              </a:spcAft>
              <a:buSzPts val="1400"/>
              <a:buChar char="●"/>
            </a:pPr>
            <a:r>
              <a:rPr lang="en"/>
              <a:t>Sensor 3</a:t>
            </a:r>
            <a:endParaRPr/>
          </a:p>
          <a:p>
            <a:pPr indent="-317500" lvl="0" marL="457200" rtl="0" algn="l">
              <a:spcBef>
                <a:spcPts val="0"/>
              </a:spcBef>
              <a:spcAft>
                <a:spcPts val="0"/>
              </a:spcAft>
              <a:buSzPts val="1400"/>
              <a:buChar char="●"/>
            </a:pPr>
            <a:r>
              <a:rPr lang="en"/>
              <a:t>Sensor 4</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Subscribe topic:</a:t>
            </a:r>
            <a:endParaRPr/>
          </a:p>
          <a:p>
            <a:pPr indent="-317500" lvl="0" marL="457200" rtl="0" algn="l">
              <a:spcBef>
                <a:spcPts val="0"/>
              </a:spcBef>
              <a:spcAft>
                <a:spcPts val="0"/>
              </a:spcAft>
              <a:buSzPts val="1400"/>
              <a:buChar char="●"/>
            </a:pPr>
            <a:r>
              <a:rPr lang="en"/>
              <a:t>southside</a:t>
            </a:r>
            <a:endParaRPr/>
          </a:p>
        </p:txBody>
      </p:sp>
      <p:sp>
        <p:nvSpPr>
          <p:cNvPr id="253" name="Google Shape;253;p30"/>
          <p:cNvSpPr/>
          <p:nvPr/>
        </p:nvSpPr>
        <p:spPr>
          <a:xfrm>
            <a:off x="257475" y="2395825"/>
            <a:ext cx="1728000" cy="253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u="sng"/>
              <a:t>ESP 32:</a:t>
            </a:r>
            <a:endParaRPr b="1" u="sng"/>
          </a:p>
          <a:p>
            <a:pPr indent="0" lvl="0" marL="0" rtl="0" algn="l">
              <a:spcBef>
                <a:spcPts val="0"/>
              </a:spcBef>
              <a:spcAft>
                <a:spcPts val="0"/>
              </a:spcAft>
              <a:buNone/>
            </a:pPr>
            <a:r>
              <a:t/>
            </a:r>
            <a:endParaRPr/>
          </a:p>
          <a:p>
            <a:pPr indent="0" lvl="0" marL="0" rtl="0" algn="l">
              <a:spcBef>
                <a:spcPts val="0"/>
              </a:spcBef>
              <a:spcAft>
                <a:spcPts val="0"/>
              </a:spcAft>
              <a:buNone/>
            </a:pPr>
            <a:r>
              <a:rPr lang="en"/>
              <a:t>Publish topic:</a:t>
            </a:r>
            <a:endParaRPr/>
          </a:p>
          <a:p>
            <a:pPr indent="-317500" lvl="0" marL="457200" rtl="0" algn="l">
              <a:spcBef>
                <a:spcPts val="0"/>
              </a:spcBef>
              <a:spcAft>
                <a:spcPts val="0"/>
              </a:spcAft>
              <a:buSzPts val="1400"/>
              <a:buChar char="●"/>
            </a:pPr>
            <a:r>
              <a:rPr lang="en"/>
              <a:t>Southside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Subscribe topics:</a:t>
            </a:r>
            <a:endParaRPr/>
          </a:p>
          <a:p>
            <a:pPr indent="-317500" lvl="0" marL="457200" rtl="0" algn="l">
              <a:spcBef>
                <a:spcPts val="0"/>
              </a:spcBef>
              <a:spcAft>
                <a:spcPts val="0"/>
              </a:spcAft>
              <a:buSzPts val="1400"/>
              <a:buChar char="●"/>
            </a:pPr>
            <a:r>
              <a:rPr lang="en"/>
              <a:t>Sensor 1</a:t>
            </a:r>
            <a:endParaRPr/>
          </a:p>
          <a:p>
            <a:pPr indent="-317500" lvl="0" marL="457200" rtl="0" algn="l">
              <a:spcBef>
                <a:spcPts val="0"/>
              </a:spcBef>
              <a:spcAft>
                <a:spcPts val="0"/>
              </a:spcAft>
              <a:buSzPts val="1400"/>
              <a:buChar char="●"/>
            </a:pPr>
            <a:r>
              <a:rPr lang="en"/>
              <a:t>Sensor 2</a:t>
            </a:r>
            <a:endParaRPr/>
          </a:p>
          <a:p>
            <a:pPr indent="-317500" lvl="0" marL="457200" rtl="0" algn="l">
              <a:spcBef>
                <a:spcPts val="0"/>
              </a:spcBef>
              <a:spcAft>
                <a:spcPts val="0"/>
              </a:spcAft>
              <a:buSzPts val="1400"/>
              <a:buChar char="●"/>
            </a:pPr>
            <a:r>
              <a:rPr lang="en"/>
              <a:t>Sensor 3</a:t>
            </a:r>
            <a:endParaRPr/>
          </a:p>
          <a:p>
            <a:pPr indent="-317500" lvl="0" marL="457200" rtl="0" algn="l">
              <a:spcBef>
                <a:spcPts val="0"/>
              </a:spcBef>
              <a:spcAft>
                <a:spcPts val="0"/>
              </a:spcAft>
              <a:buSzPts val="1400"/>
              <a:buChar char="●"/>
            </a:pPr>
            <a:r>
              <a:rPr lang="en"/>
              <a:t>Sensor 4</a:t>
            </a:r>
            <a:endParaRPr/>
          </a:p>
        </p:txBody>
      </p:sp>
      <p:sp>
        <p:nvSpPr>
          <p:cNvPr id="254" name="Google Shape;254;p30"/>
          <p:cNvSpPr/>
          <p:nvPr/>
        </p:nvSpPr>
        <p:spPr>
          <a:xfrm rot="-1619615">
            <a:off x="2104494" y="2450484"/>
            <a:ext cx="1542662" cy="45013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rot="9239887">
            <a:off x="1874788" y="2041333"/>
            <a:ext cx="1542425" cy="45067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rot="1560728">
            <a:off x="5629032" y="2460311"/>
            <a:ext cx="1543227" cy="45027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rot="-9239565">
            <a:off x="5726554" y="2041396"/>
            <a:ext cx="1543497" cy="45054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30"/>
          <p:cNvPicPr preferRelativeResize="0"/>
          <p:nvPr/>
        </p:nvPicPr>
        <p:blipFill>
          <a:blip r:embed="rId3">
            <a:alphaModFix/>
          </a:blip>
          <a:stretch>
            <a:fillRect/>
          </a:stretch>
        </p:blipFill>
        <p:spPr>
          <a:xfrm>
            <a:off x="2161250" y="3318724"/>
            <a:ext cx="4953576" cy="134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1"/>
          <p:cNvSpPr/>
          <p:nvPr/>
        </p:nvSpPr>
        <p:spPr>
          <a:xfrm>
            <a:off x="2222025" y="298901"/>
            <a:ext cx="4034541" cy="445999"/>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WEB SERVER</a:t>
            </a:r>
          </a:p>
        </p:txBody>
      </p:sp>
      <p:pic>
        <p:nvPicPr>
          <p:cNvPr id="264" name="Google Shape;264;p31"/>
          <p:cNvPicPr preferRelativeResize="0"/>
          <p:nvPr/>
        </p:nvPicPr>
        <p:blipFill>
          <a:blip r:embed="rId3">
            <a:alphaModFix/>
          </a:blip>
          <a:stretch>
            <a:fillRect/>
          </a:stretch>
        </p:blipFill>
        <p:spPr>
          <a:xfrm>
            <a:off x="4674275" y="983850"/>
            <a:ext cx="4357585" cy="3905700"/>
          </a:xfrm>
          <a:prstGeom prst="rect">
            <a:avLst/>
          </a:prstGeom>
          <a:noFill/>
          <a:ln>
            <a:noFill/>
          </a:ln>
        </p:spPr>
      </p:pic>
      <p:sp>
        <p:nvSpPr>
          <p:cNvPr id="265" name="Google Shape;265;p31"/>
          <p:cNvSpPr txBox="1"/>
          <p:nvPr/>
        </p:nvSpPr>
        <p:spPr>
          <a:xfrm>
            <a:off x="169475" y="983850"/>
            <a:ext cx="4504800" cy="39057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rebuchet MS"/>
                <a:ea typeface="Trebuchet MS"/>
                <a:cs typeface="Trebuchet MS"/>
                <a:sym typeface="Trebuchet MS"/>
              </a:rPr>
              <a:t>Function:</a:t>
            </a:r>
            <a:endParaRPr sz="1800">
              <a:latin typeface="Trebuchet MS"/>
              <a:ea typeface="Trebuchet MS"/>
              <a:cs typeface="Trebuchet MS"/>
              <a:sym typeface="Trebuchet MS"/>
            </a:endParaRPr>
          </a:p>
          <a:p>
            <a:pPr indent="0" lvl="0" marL="0" rtl="0" algn="l">
              <a:spcBef>
                <a:spcPts val="0"/>
              </a:spcBef>
              <a:spcAft>
                <a:spcPts val="0"/>
              </a:spcAft>
              <a:buNone/>
            </a:pPr>
            <a:r>
              <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Automatic/Manual mode:</a:t>
            </a:r>
            <a:endParaRPr sz="1800">
              <a:latin typeface="Trebuchet MS"/>
              <a:ea typeface="Trebuchet MS"/>
              <a:cs typeface="Trebuchet MS"/>
              <a:sym typeface="Trebuchet MS"/>
            </a:endParaRPr>
          </a:p>
          <a:p>
            <a:pPr indent="-342900" lvl="1" marL="914400" rtl="0" algn="l">
              <a:spcBef>
                <a:spcPts val="0"/>
              </a:spcBef>
              <a:spcAft>
                <a:spcPts val="0"/>
              </a:spcAft>
              <a:buSzPts val="1800"/>
              <a:buFont typeface="Trebuchet MS"/>
              <a:buChar char="○"/>
            </a:pPr>
            <a:r>
              <a:rPr lang="en" sz="1800">
                <a:latin typeface="Trebuchet MS"/>
                <a:ea typeface="Trebuchet MS"/>
                <a:cs typeface="Trebuchet MS"/>
                <a:sym typeface="Trebuchet MS"/>
              </a:rPr>
              <a:t>Automatic mode: Street rails modify according to the IR sensor readings.</a:t>
            </a:r>
            <a:endParaRPr sz="1800">
              <a:latin typeface="Trebuchet MS"/>
              <a:ea typeface="Trebuchet MS"/>
              <a:cs typeface="Trebuchet MS"/>
              <a:sym typeface="Trebuchet MS"/>
            </a:endParaRPr>
          </a:p>
          <a:p>
            <a:pPr indent="-342900" lvl="1" marL="914400" rtl="0" algn="l">
              <a:spcBef>
                <a:spcPts val="0"/>
              </a:spcBef>
              <a:spcAft>
                <a:spcPts val="0"/>
              </a:spcAft>
              <a:buSzPts val="1800"/>
              <a:buFont typeface="Trebuchet MS"/>
              <a:buChar char="○"/>
            </a:pPr>
            <a:r>
              <a:rPr lang="en" sz="1800">
                <a:latin typeface="Trebuchet MS"/>
                <a:ea typeface="Trebuchet MS"/>
                <a:cs typeface="Trebuchet MS"/>
                <a:sym typeface="Trebuchet MS"/>
              </a:rPr>
              <a:t>Manual mode: Street rails are modified from the Web Server’s buttons</a:t>
            </a:r>
            <a:endParaRPr sz="1800">
              <a:latin typeface="Trebuchet MS"/>
              <a:ea typeface="Trebuchet MS"/>
              <a:cs typeface="Trebuchet MS"/>
              <a:sym typeface="Trebuchet MS"/>
            </a:endParaRPr>
          </a:p>
          <a:p>
            <a:pPr indent="0" lvl="0" marL="457200" rtl="0" algn="l">
              <a:spcBef>
                <a:spcPts val="0"/>
              </a:spcBef>
              <a:spcAft>
                <a:spcPts val="0"/>
              </a:spcAft>
              <a:buNone/>
            </a:pPr>
            <a:r>
              <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Emergency buttons are used for emergency services to close the rail (it overwrites the automatic and manual modes).</a:t>
            </a:r>
            <a:endParaRPr sz="1800">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2"/>
          <p:cNvSpPr/>
          <p:nvPr/>
        </p:nvSpPr>
        <p:spPr>
          <a:xfrm>
            <a:off x="1769850" y="280026"/>
            <a:ext cx="4576818" cy="557348"/>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Project Timeline</a:t>
            </a:r>
          </a:p>
        </p:txBody>
      </p:sp>
      <p:pic>
        <p:nvPicPr>
          <p:cNvPr id="271" name="Google Shape;271;p32"/>
          <p:cNvPicPr preferRelativeResize="0"/>
          <p:nvPr/>
        </p:nvPicPr>
        <p:blipFill>
          <a:blip r:embed="rId3">
            <a:alphaModFix/>
          </a:blip>
          <a:stretch>
            <a:fillRect/>
          </a:stretch>
        </p:blipFill>
        <p:spPr>
          <a:xfrm>
            <a:off x="1086476" y="1153075"/>
            <a:ext cx="6537951" cy="3541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3"/>
          <p:cNvSpPr/>
          <p:nvPr/>
        </p:nvSpPr>
        <p:spPr>
          <a:xfrm>
            <a:off x="1769850" y="280026"/>
            <a:ext cx="4233978" cy="557348"/>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Project Budget</a:t>
            </a:r>
          </a:p>
        </p:txBody>
      </p:sp>
      <p:pic>
        <p:nvPicPr>
          <p:cNvPr id="277" name="Google Shape;277;p33"/>
          <p:cNvPicPr preferRelativeResize="0"/>
          <p:nvPr/>
        </p:nvPicPr>
        <p:blipFill>
          <a:blip r:embed="rId3">
            <a:alphaModFix/>
          </a:blip>
          <a:stretch>
            <a:fillRect/>
          </a:stretch>
        </p:blipFill>
        <p:spPr>
          <a:xfrm>
            <a:off x="398525" y="951900"/>
            <a:ext cx="3974700" cy="4001326"/>
          </a:xfrm>
          <a:prstGeom prst="rect">
            <a:avLst/>
          </a:prstGeom>
          <a:noFill/>
          <a:ln>
            <a:noFill/>
          </a:ln>
        </p:spPr>
      </p:pic>
      <p:pic>
        <p:nvPicPr>
          <p:cNvPr id="278" name="Google Shape;278;p33"/>
          <p:cNvPicPr preferRelativeResize="0"/>
          <p:nvPr/>
        </p:nvPicPr>
        <p:blipFill>
          <a:blip r:embed="rId4">
            <a:alphaModFix/>
          </a:blip>
          <a:stretch>
            <a:fillRect/>
          </a:stretch>
        </p:blipFill>
        <p:spPr>
          <a:xfrm rot="720000">
            <a:off x="6731150" y="932975"/>
            <a:ext cx="2291674" cy="2147500"/>
          </a:xfrm>
          <a:prstGeom prst="rect">
            <a:avLst/>
          </a:prstGeom>
          <a:noFill/>
          <a:ln>
            <a:noFill/>
          </a:ln>
        </p:spPr>
      </p:pic>
      <p:pic>
        <p:nvPicPr>
          <p:cNvPr id="279" name="Google Shape;279;p33"/>
          <p:cNvPicPr preferRelativeResize="0"/>
          <p:nvPr/>
        </p:nvPicPr>
        <p:blipFill>
          <a:blip r:embed="rId5">
            <a:alphaModFix/>
          </a:blip>
          <a:stretch>
            <a:fillRect/>
          </a:stretch>
        </p:blipFill>
        <p:spPr>
          <a:xfrm>
            <a:off x="5155449" y="3084299"/>
            <a:ext cx="3195325" cy="1601975"/>
          </a:xfrm>
          <a:prstGeom prst="rect">
            <a:avLst/>
          </a:prstGeom>
          <a:noFill/>
          <a:ln>
            <a:noFill/>
          </a:ln>
        </p:spPr>
      </p:pic>
      <p:pic>
        <p:nvPicPr>
          <p:cNvPr id="280" name="Google Shape;280;p33"/>
          <p:cNvPicPr preferRelativeResize="0"/>
          <p:nvPr/>
        </p:nvPicPr>
        <p:blipFill>
          <a:blip r:embed="rId6">
            <a:alphaModFix/>
          </a:blip>
          <a:stretch>
            <a:fillRect/>
          </a:stretch>
        </p:blipFill>
        <p:spPr>
          <a:xfrm rot="-900000">
            <a:off x="4806600" y="1255175"/>
            <a:ext cx="2073926" cy="208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34"/>
          <p:cNvPicPr preferRelativeResize="0"/>
          <p:nvPr/>
        </p:nvPicPr>
        <p:blipFill>
          <a:blip r:embed="rId3">
            <a:alphaModFix/>
          </a:blip>
          <a:stretch>
            <a:fillRect/>
          </a:stretch>
        </p:blipFill>
        <p:spPr>
          <a:xfrm rot="-1140012">
            <a:off x="43761" y="784417"/>
            <a:ext cx="3160805" cy="1834915"/>
          </a:xfrm>
          <a:prstGeom prst="rect">
            <a:avLst/>
          </a:prstGeom>
          <a:noFill/>
          <a:ln>
            <a:noFill/>
          </a:ln>
        </p:spPr>
      </p:pic>
      <p:sp>
        <p:nvSpPr>
          <p:cNvPr id="286" name="Google Shape;286;p34"/>
          <p:cNvSpPr/>
          <p:nvPr/>
        </p:nvSpPr>
        <p:spPr>
          <a:xfrm>
            <a:off x="1118238" y="53951"/>
            <a:ext cx="6756771" cy="557348"/>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Board Building Process</a:t>
            </a:r>
          </a:p>
        </p:txBody>
      </p:sp>
      <p:pic>
        <p:nvPicPr>
          <p:cNvPr id="287" name="Google Shape;287;p34"/>
          <p:cNvPicPr preferRelativeResize="0"/>
          <p:nvPr/>
        </p:nvPicPr>
        <p:blipFill>
          <a:blip r:embed="rId4">
            <a:alphaModFix/>
          </a:blip>
          <a:stretch>
            <a:fillRect/>
          </a:stretch>
        </p:blipFill>
        <p:spPr>
          <a:xfrm rot="660000">
            <a:off x="3127125" y="715959"/>
            <a:ext cx="2644725" cy="1713500"/>
          </a:xfrm>
          <a:prstGeom prst="rect">
            <a:avLst/>
          </a:prstGeom>
          <a:noFill/>
          <a:ln>
            <a:noFill/>
          </a:ln>
        </p:spPr>
      </p:pic>
      <p:pic>
        <p:nvPicPr>
          <p:cNvPr id="288" name="Google Shape;288;p34"/>
          <p:cNvPicPr preferRelativeResize="0"/>
          <p:nvPr/>
        </p:nvPicPr>
        <p:blipFill>
          <a:blip r:embed="rId5">
            <a:alphaModFix/>
          </a:blip>
          <a:stretch>
            <a:fillRect/>
          </a:stretch>
        </p:blipFill>
        <p:spPr>
          <a:xfrm rot="-1199998">
            <a:off x="5600587" y="792551"/>
            <a:ext cx="3101251" cy="1912301"/>
          </a:xfrm>
          <a:prstGeom prst="rect">
            <a:avLst/>
          </a:prstGeom>
          <a:noFill/>
          <a:ln>
            <a:noFill/>
          </a:ln>
        </p:spPr>
      </p:pic>
      <p:pic>
        <p:nvPicPr>
          <p:cNvPr id="289" name="Google Shape;289;p34"/>
          <p:cNvPicPr preferRelativeResize="0"/>
          <p:nvPr/>
        </p:nvPicPr>
        <p:blipFill>
          <a:blip r:embed="rId6">
            <a:alphaModFix/>
          </a:blip>
          <a:stretch>
            <a:fillRect/>
          </a:stretch>
        </p:blipFill>
        <p:spPr>
          <a:xfrm flipH="1" rot="59998">
            <a:off x="3134023" y="2797825"/>
            <a:ext cx="2972152" cy="2101600"/>
          </a:xfrm>
          <a:prstGeom prst="rect">
            <a:avLst/>
          </a:prstGeom>
          <a:noFill/>
          <a:ln>
            <a:noFill/>
          </a:ln>
        </p:spPr>
      </p:pic>
      <p:pic>
        <p:nvPicPr>
          <p:cNvPr id="290" name="Google Shape;290;p34"/>
          <p:cNvPicPr preferRelativeResize="0"/>
          <p:nvPr/>
        </p:nvPicPr>
        <p:blipFill>
          <a:blip r:embed="rId7">
            <a:alphaModFix/>
          </a:blip>
          <a:stretch>
            <a:fillRect/>
          </a:stretch>
        </p:blipFill>
        <p:spPr>
          <a:xfrm rot="-959999">
            <a:off x="329225" y="2711176"/>
            <a:ext cx="3179125" cy="2274887"/>
          </a:xfrm>
          <a:prstGeom prst="rect">
            <a:avLst/>
          </a:prstGeom>
          <a:noFill/>
          <a:ln>
            <a:noFill/>
          </a:ln>
        </p:spPr>
      </p:pic>
      <p:pic>
        <p:nvPicPr>
          <p:cNvPr id="291" name="Google Shape;291;p34"/>
          <p:cNvPicPr preferRelativeResize="0"/>
          <p:nvPr/>
        </p:nvPicPr>
        <p:blipFill>
          <a:blip r:embed="rId8">
            <a:alphaModFix/>
          </a:blip>
          <a:stretch>
            <a:fillRect/>
          </a:stretch>
        </p:blipFill>
        <p:spPr>
          <a:xfrm rot="-600002">
            <a:off x="6524287" y="2872999"/>
            <a:ext cx="2537928" cy="1764052"/>
          </a:xfrm>
          <a:prstGeom prst="rect">
            <a:avLst/>
          </a:prstGeom>
          <a:noFill/>
          <a:ln>
            <a:noFill/>
          </a:ln>
        </p:spPr>
      </p:pic>
      <p:pic>
        <p:nvPicPr>
          <p:cNvPr id="292" name="Google Shape;292;p34"/>
          <p:cNvPicPr preferRelativeResize="0"/>
          <p:nvPr/>
        </p:nvPicPr>
        <p:blipFill>
          <a:blip r:embed="rId9">
            <a:alphaModFix/>
          </a:blip>
          <a:stretch>
            <a:fillRect/>
          </a:stretch>
        </p:blipFill>
        <p:spPr>
          <a:xfrm rot="-960001">
            <a:off x="499600" y="939450"/>
            <a:ext cx="2644725" cy="1876590"/>
          </a:xfrm>
          <a:prstGeom prst="rect">
            <a:avLst/>
          </a:prstGeom>
          <a:noFill/>
          <a:ln>
            <a:noFill/>
          </a:ln>
        </p:spPr>
      </p:pic>
      <p:pic>
        <p:nvPicPr>
          <p:cNvPr id="293" name="Google Shape;293;p34"/>
          <p:cNvPicPr preferRelativeResize="0"/>
          <p:nvPr/>
        </p:nvPicPr>
        <p:blipFill>
          <a:blip r:embed="rId10">
            <a:alphaModFix/>
          </a:blip>
          <a:stretch>
            <a:fillRect/>
          </a:stretch>
        </p:blipFill>
        <p:spPr>
          <a:xfrm>
            <a:off x="2903863" y="960093"/>
            <a:ext cx="3336274" cy="1835275"/>
          </a:xfrm>
          <a:prstGeom prst="rect">
            <a:avLst/>
          </a:prstGeom>
          <a:noFill/>
          <a:ln>
            <a:noFill/>
          </a:ln>
        </p:spPr>
      </p:pic>
      <p:pic>
        <p:nvPicPr>
          <p:cNvPr id="294" name="Google Shape;294;p34"/>
          <p:cNvPicPr preferRelativeResize="0"/>
          <p:nvPr/>
        </p:nvPicPr>
        <p:blipFill>
          <a:blip r:embed="rId11">
            <a:alphaModFix/>
          </a:blip>
          <a:stretch>
            <a:fillRect/>
          </a:stretch>
        </p:blipFill>
        <p:spPr>
          <a:xfrm rot="360000">
            <a:off x="6463034" y="1022747"/>
            <a:ext cx="2410133" cy="2461255"/>
          </a:xfrm>
          <a:prstGeom prst="rect">
            <a:avLst/>
          </a:prstGeom>
          <a:noFill/>
          <a:ln>
            <a:noFill/>
          </a:ln>
        </p:spPr>
      </p:pic>
      <p:pic>
        <p:nvPicPr>
          <p:cNvPr id="295" name="Google Shape;295;p34"/>
          <p:cNvPicPr preferRelativeResize="0"/>
          <p:nvPr/>
        </p:nvPicPr>
        <p:blipFill>
          <a:blip r:embed="rId12">
            <a:alphaModFix/>
          </a:blip>
          <a:stretch>
            <a:fillRect/>
          </a:stretch>
        </p:blipFill>
        <p:spPr>
          <a:xfrm rot="-960002">
            <a:off x="657272" y="2820005"/>
            <a:ext cx="3741182" cy="2013591"/>
          </a:xfrm>
          <a:prstGeom prst="rect">
            <a:avLst/>
          </a:prstGeom>
          <a:noFill/>
          <a:ln>
            <a:noFill/>
          </a:ln>
        </p:spPr>
      </p:pic>
      <p:pic>
        <p:nvPicPr>
          <p:cNvPr id="296" name="Google Shape;296;p34"/>
          <p:cNvPicPr preferRelativeResize="0"/>
          <p:nvPr/>
        </p:nvPicPr>
        <p:blipFill>
          <a:blip r:embed="rId13">
            <a:alphaModFix/>
          </a:blip>
          <a:stretch>
            <a:fillRect/>
          </a:stretch>
        </p:blipFill>
        <p:spPr>
          <a:xfrm>
            <a:off x="5428368" y="2181725"/>
            <a:ext cx="2153757" cy="2857650"/>
          </a:xfrm>
          <a:prstGeom prst="rect">
            <a:avLst/>
          </a:prstGeom>
          <a:noFill/>
          <a:ln>
            <a:noFill/>
          </a:ln>
        </p:spPr>
      </p:pic>
      <p:pic>
        <p:nvPicPr>
          <p:cNvPr id="297" name="Google Shape;297;p34"/>
          <p:cNvPicPr preferRelativeResize="0"/>
          <p:nvPr/>
        </p:nvPicPr>
        <p:blipFill>
          <a:blip r:embed="rId14">
            <a:alphaModFix/>
          </a:blip>
          <a:stretch>
            <a:fillRect/>
          </a:stretch>
        </p:blipFill>
        <p:spPr>
          <a:xfrm>
            <a:off x="129850" y="903524"/>
            <a:ext cx="5162972" cy="2966801"/>
          </a:xfrm>
          <a:prstGeom prst="rect">
            <a:avLst/>
          </a:prstGeom>
          <a:noFill/>
          <a:ln>
            <a:noFill/>
          </a:ln>
        </p:spPr>
      </p:pic>
      <p:pic>
        <p:nvPicPr>
          <p:cNvPr id="298" name="Google Shape;298;p34"/>
          <p:cNvPicPr preferRelativeResize="0"/>
          <p:nvPr/>
        </p:nvPicPr>
        <p:blipFill>
          <a:blip r:embed="rId15">
            <a:alphaModFix/>
          </a:blip>
          <a:stretch>
            <a:fillRect/>
          </a:stretch>
        </p:blipFill>
        <p:spPr>
          <a:xfrm>
            <a:off x="3456650" y="1719000"/>
            <a:ext cx="5478700" cy="3206199"/>
          </a:xfrm>
          <a:prstGeom prst="rect">
            <a:avLst/>
          </a:prstGeom>
          <a:noFill/>
          <a:ln>
            <a:noFill/>
          </a:ln>
        </p:spPr>
      </p:pic>
      <p:pic>
        <p:nvPicPr>
          <p:cNvPr id="299" name="Google Shape;299;p34"/>
          <p:cNvPicPr preferRelativeResize="0"/>
          <p:nvPr/>
        </p:nvPicPr>
        <p:blipFill>
          <a:blip r:embed="rId16">
            <a:alphaModFix/>
          </a:blip>
          <a:stretch>
            <a:fillRect/>
          </a:stretch>
        </p:blipFill>
        <p:spPr>
          <a:xfrm>
            <a:off x="243975" y="903525"/>
            <a:ext cx="5542245" cy="2857649"/>
          </a:xfrm>
          <a:prstGeom prst="rect">
            <a:avLst/>
          </a:prstGeom>
          <a:noFill/>
          <a:ln>
            <a:noFill/>
          </a:ln>
        </p:spPr>
      </p:pic>
      <p:pic>
        <p:nvPicPr>
          <p:cNvPr id="300" name="Google Shape;300;p34"/>
          <p:cNvPicPr preferRelativeResize="0"/>
          <p:nvPr/>
        </p:nvPicPr>
        <p:blipFill>
          <a:blip r:embed="rId17">
            <a:alphaModFix/>
          </a:blip>
          <a:stretch>
            <a:fillRect/>
          </a:stretch>
        </p:blipFill>
        <p:spPr>
          <a:xfrm>
            <a:off x="4572000" y="1916675"/>
            <a:ext cx="4200989" cy="2966800"/>
          </a:xfrm>
          <a:prstGeom prst="rect">
            <a:avLst/>
          </a:prstGeom>
          <a:noFill/>
          <a:ln>
            <a:noFill/>
          </a:ln>
        </p:spPr>
      </p:pic>
      <p:pic>
        <p:nvPicPr>
          <p:cNvPr id="301" name="Google Shape;301;p34"/>
          <p:cNvPicPr preferRelativeResize="0"/>
          <p:nvPr/>
        </p:nvPicPr>
        <p:blipFill>
          <a:blip r:embed="rId18">
            <a:alphaModFix/>
          </a:blip>
          <a:stretch>
            <a:fillRect/>
          </a:stretch>
        </p:blipFill>
        <p:spPr>
          <a:xfrm>
            <a:off x="705775" y="753475"/>
            <a:ext cx="2872225" cy="4348775"/>
          </a:xfrm>
          <a:prstGeom prst="rect">
            <a:avLst/>
          </a:prstGeom>
          <a:noFill/>
          <a:ln>
            <a:noFill/>
          </a:ln>
        </p:spPr>
      </p:pic>
      <p:pic>
        <p:nvPicPr>
          <p:cNvPr id="302" name="Google Shape;302;p34"/>
          <p:cNvPicPr preferRelativeResize="0"/>
          <p:nvPr/>
        </p:nvPicPr>
        <p:blipFill>
          <a:blip r:embed="rId19">
            <a:alphaModFix/>
          </a:blip>
          <a:stretch>
            <a:fillRect/>
          </a:stretch>
        </p:blipFill>
        <p:spPr>
          <a:xfrm>
            <a:off x="2349177" y="908806"/>
            <a:ext cx="6541050" cy="4038106"/>
          </a:xfrm>
          <a:prstGeom prst="rect">
            <a:avLst/>
          </a:prstGeom>
          <a:noFill/>
          <a:ln>
            <a:noFill/>
          </a:ln>
        </p:spPr>
      </p:pic>
      <p:pic>
        <p:nvPicPr>
          <p:cNvPr id="303" name="Google Shape;303;p34"/>
          <p:cNvPicPr preferRelativeResize="0"/>
          <p:nvPr/>
        </p:nvPicPr>
        <p:blipFill>
          <a:blip r:embed="rId20">
            <a:alphaModFix/>
          </a:blip>
          <a:stretch>
            <a:fillRect/>
          </a:stretch>
        </p:blipFill>
        <p:spPr>
          <a:xfrm>
            <a:off x="531175" y="1079450"/>
            <a:ext cx="8464025" cy="3518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2900"/>
                                        <p:tgtEl>
                                          <p:spTgt spid="285"/>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3000"/>
                                        <p:tgtEl>
                                          <p:spTgt spid="287"/>
                                        </p:tgtEl>
                                      </p:cBhvr>
                                    </p:animEffect>
                                  </p:childTnLst>
                                </p:cTn>
                              </p:par>
                            </p:childTnLst>
                          </p:cTn>
                        </p:par>
                        <p:par>
                          <p:cTn fill="hold">
                            <p:stCondLst>
                              <p:cond delay="59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3000"/>
                                        <p:tgtEl>
                                          <p:spTgt spid="288"/>
                                        </p:tgtEl>
                                      </p:cBhvr>
                                    </p:animEffect>
                                  </p:childTnLst>
                                </p:cTn>
                              </p:par>
                            </p:childTnLst>
                          </p:cTn>
                        </p:par>
                        <p:par>
                          <p:cTn fill="hold">
                            <p:stCondLst>
                              <p:cond delay="89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3000"/>
                                        <p:tgtEl>
                                          <p:spTgt spid="290"/>
                                        </p:tgtEl>
                                      </p:cBhvr>
                                    </p:animEffect>
                                  </p:childTnLst>
                                </p:cTn>
                              </p:par>
                            </p:childTnLst>
                          </p:cTn>
                        </p:par>
                        <p:par>
                          <p:cTn fill="hold">
                            <p:stCondLst>
                              <p:cond delay="119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3000"/>
                                        <p:tgtEl>
                                          <p:spTgt spid="289"/>
                                        </p:tgtEl>
                                      </p:cBhvr>
                                    </p:animEffect>
                                  </p:childTnLst>
                                </p:cTn>
                              </p:par>
                            </p:childTnLst>
                          </p:cTn>
                        </p:par>
                        <p:par>
                          <p:cTn fill="hold">
                            <p:stCondLst>
                              <p:cond delay="149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3000"/>
                                        <p:tgtEl>
                                          <p:spTgt spid="291"/>
                                        </p:tgtEl>
                                      </p:cBhvr>
                                    </p:animEffect>
                                  </p:childTnLst>
                                </p:cTn>
                              </p:par>
                            </p:childTnLst>
                          </p:cTn>
                        </p:par>
                        <p:par>
                          <p:cTn fill="hold">
                            <p:stCondLst>
                              <p:cond delay="17900"/>
                            </p:stCondLst>
                            <p:childTnLst>
                              <p:par>
                                <p:cTn fill="hold" nodeType="afterEffect" presetClass="exit" presetID="10" presetSubtype="0">
                                  <p:stCondLst>
                                    <p:cond delay="0"/>
                                  </p:stCondLst>
                                  <p:childTnLst>
                                    <p:animEffect filter="fade" transition="out">
                                      <p:cBhvr>
                                        <p:cTn dur="3000"/>
                                        <p:tgtEl>
                                          <p:spTgt spid="285"/>
                                        </p:tgtEl>
                                      </p:cBhvr>
                                    </p:animEffect>
                                    <p:set>
                                      <p:cBhvr>
                                        <p:cTn dur="1" fill="hold">
                                          <p:stCondLst>
                                            <p:cond delay="3000"/>
                                          </p:stCondLst>
                                        </p:cTn>
                                        <p:tgtEl>
                                          <p:spTgt spid="2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0"/>
                                        <p:tgtEl>
                                          <p:spTgt spid="287"/>
                                        </p:tgtEl>
                                      </p:cBhvr>
                                    </p:animEffect>
                                    <p:set>
                                      <p:cBhvr>
                                        <p:cTn dur="1" fill="hold">
                                          <p:stCondLst>
                                            <p:cond delay="3000"/>
                                          </p:stCondLst>
                                        </p:cTn>
                                        <p:tgtEl>
                                          <p:spTgt spid="2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0"/>
                                        <p:tgtEl>
                                          <p:spTgt spid="288"/>
                                        </p:tgtEl>
                                      </p:cBhvr>
                                    </p:animEffect>
                                    <p:set>
                                      <p:cBhvr>
                                        <p:cTn dur="1" fill="hold">
                                          <p:stCondLst>
                                            <p:cond delay="3000"/>
                                          </p:stCondLst>
                                        </p:cTn>
                                        <p:tgtEl>
                                          <p:spTgt spid="2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0"/>
                                        <p:tgtEl>
                                          <p:spTgt spid="290"/>
                                        </p:tgtEl>
                                      </p:cBhvr>
                                    </p:animEffect>
                                    <p:set>
                                      <p:cBhvr>
                                        <p:cTn dur="1" fill="hold">
                                          <p:stCondLst>
                                            <p:cond delay="3000"/>
                                          </p:stCondLst>
                                        </p:cTn>
                                        <p:tgtEl>
                                          <p:spTgt spid="2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100"/>
                                        <p:tgtEl>
                                          <p:spTgt spid="289"/>
                                        </p:tgtEl>
                                      </p:cBhvr>
                                    </p:animEffect>
                                    <p:set>
                                      <p:cBhvr>
                                        <p:cTn dur="1" fill="hold">
                                          <p:stCondLst>
                                            <p:cond delay="3100"/>
                                          </p:stCondLst>
                                        </p:cTn>
                                        <p:tgtEl>
                                          <p:spTgt spid="2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0"/>
                                        <p:tgtEl>
                                          <p:spTgt spid="291"/>
                                        </p:tgtEl>
                                      </p:cBhvr>
                                    </p:animEffect>
                                    <p:set>
                                      <p:cBhvr>
                                        <p:cTn dur="1" fill="hold">
                                          <p:stCondLst>
                                            <p:cond delay="3000"/>
                                          </p:stCondLst>
                                        </p:cTn>
                                        <p:tgtEl>
                                          <p:spTgt spid="291"/>
                                        </p:tgtEl>
                                        <p:attrNameLst>
                                          <p:attrName>style.visibility</p:attrName>
                                        </p:attrNameLst>
                                      </p:cBhvr>
                                      <p:to>
                                        <p:strVal val="hidden"/>
                                      </p:to>
                                    </p:se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3000"/>
                                        <p:tgtEl>
                                          <p:spTgt spid="292"/>
                                        </p:tgtEl>
                                      </p:cBhvr>
                                    </p:animEffect>
                                  </p:childTnLst>
                                </p:cTn>
                              </p:par>
                            </p:childTnLst>
                          </p:cTn>
                        </p:par>
                        <p:par>
                          <p:cTn fill="hold">
                            <p:stCondLst>
                              <p:cond delay="240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3200"/>
                                        <p:tgtEl>
                                          <p:spTgt spid="293"/>
                                        </p:tgtEl>
                                      </p:cBhvr>
                                    </p:animEffect>
                                  </p:childTnLst>
                                </p:cTn>
                              </p:par>
                            </p:childTnLst>
                          </p:cTn>
                        </p:par>
                        <p:par>
                          <p:cTn fill="hold">
                            <p:stCondLst>
                              <p:cond delay="272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3000"/>
                                        <p:tgtEl>
                                          <p:spTgt spid="294"/>
                                        </p:tgtEl>
                                      </p:cBhvr>
                                    </p:animEffect>
                                  </p:childTnLst>
                                </p:cTn>
                              </p:par>
                            </p:childTnLst>
                          </p:cTn>
                        </p:par>
                        <p:par>
                          <p:cTn fill="hold">
                            <p:stCondLst>
                              <p:cond delay="3020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3000"/>
                                        <p:tgtEl>
                                          <p:spTgt spid="295"/>
                                        </p:tgtEl>
                                      </p:cBhvr>
                                    </p:animEffect>
                                  </p:childTnLst>
                                </p:cTn>
                              </p:par>
                            </p:childTnLst>
                          </p:cTn>
                        </p:par>
                        <p:par>
                          <p:cTn fill="hold">
                            <p:stCondLst>
                              <p:cond delay="332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3000"/>
                                        <p:tgtEl>
                                          <p:spTgt spid="296"/>
                                        </p:tgtEl>
                                      </p:cBhvr>
                                    </p:animEffect>
                                  </p:childTnLst>
                                </p:cTn>
                              </p:par>
                            </p:childTnLst>
                          </p:cTn>
                        </p:par>
                        <p:par>
                          <p:cTn fill="hold">
                            <p:stCondLst>
                              <p:cond delay="36200"/>
                            </p:stCondLst>
                            <p:childTnLst>
                              <p:par>
                                <p:cTn fill="hold" nodeType="afterEffect" presetClass="exit" presetID="10" presetSubtype="0">
                                  <p:stCondLst>
                                    <p:cond delay="0"/>
                                  </p:stCondLst>
                                  <p:childTnLst>
                                    <p:animEffect filter="fade" transition="out">
                                      <p:cBhvr>
                                        <p:cTn dur="3000"/>
                                        <p:tgtEl>
                                          <p:spTgt spid="292"/>
                                        </p:tgtEl>
                                      </p:cBhvr>
                                    </p:animEffect>
                                    <p:set>
                                      <p:cBhvr>
                                        <p:cTn dur="1" fill="hold">
                                          <p:stCondLst>
                                            <p:cond delay="3000"/>
                                          </p:stCondLst>
                                        </p:cTn>
                                        <p:tgtEl>
                                          <p:spTgt spid="2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0"/>
                                        <p:tgtEl>
                                          <p:spTgt spid="293"/>
                                        </p:tgtEl>
                                      </p:cBhvr>
                                    </p:animEffect>
                                    <p:set>
                                      <p:cBhvr>
                                        <p:cTn dur="1" fill="hold">
                                          <p:stCondLst>
                                            <p:cond delay="3000"/>
                                          </p:stCondLst>
                                        </p:cTn>
                                        <p:tgtEl>
                                          <p:spTgt spid="2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0"/>
                                        <p:tgtEl>
                                          <p:spTgt spid="294"/>
                                        </p:tgtEl>
                                      </p:cBhvr>
                                    </p:animEffect>
                                    <p:set>
                                      <p:cBhvr>
                                        <p:cTn dur="1" fill="hold">
                                          <p:stCondLst>
                                            <p:cond delay="3000"/>
                                          </p:stCondLst>
                                        </p:cTn>
                                        <p:tgtEl>
                                          <p:spTgt spid="2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0"/>
                                        <p:tgtEl>
                                          <p:spTgt spid="295"/>
                                        </p:tgtEl>
                                      </p:cBhvr>
                                    </p:animEffect>
                                    <p:set>
                                      <p:cBhvr>
                                        <p:cTn dur="1" fill="hold">
                                          <p:stCondLst>
                                            <p:cond delay="3000"/>
                                          </p:stCondLst>
                                        </p:cTn>
                                        <p:tgtEl>
                                          <p:spTgt spid="2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0"/>
                                        <p:tgtEl>
                                          <p:spTgt spid="296"/>
                                        </p:tgtEl>
                                      </p:cBhvr>
                                    </p:animEffect>
                                    <p:set>
                                      <p:cBhvr>
                                        <p:cTn dur="1" fill="hold">
                                          <p:stCondLst>
                                            <p:cond delay="3000"/>
                                          </p:stCondLst>
                                        </p:cTn>
                                        <p:tgtEl>
                                          <p:spTgt spid="296"/>
                                        </p:tgtEl>
                                        <p:attrNameLst>
                                          <p:attrName>style.visibility</p:attrName>
                                        </p:attrNameLst>
                                      </p:cBhvr>
                                      <p:to>
                                        <p:strVal val="hidden"/>
                                      </p:to>
                                    </p:set>
                                  </p:childTnLst>
                                </p:cTn>
                              </p:par>
                            </p:childTnLst>
                          </p:cTn>
                        </p:par>
                        <p:par>
                          <p:cTn fill="hold">
                            <p:stCondLst>
                              <p:cond delay="392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3500"/>
                                        <p:tgtEl>
                                          <p:spTgt spid="297"/>
                                        </p:tgtEl>
                                      </p:cBhvr>
                                    </p:animEffect>
                                  </p:childTnLst>
                                </p:cTn>
                              </p:par>
                            </p:childTnLst>
                          </p:cTn>
                        </p:par>
                        <p:par>
                          <p:cTn fill="hold">
                            <p:stCondLst>
                              <p:cond delay="427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3600"/>
                                        <p:tgtEl>
                                          <p:spTgt spid="298"/>
                                        </p:tgtEl>
                                      </p:cBhvr>
                                    </p:animEffect>
                                  </p:childTnLst>
                                </p:cTn>
                              </p:par>
                            </p:childTnLst>
                          </p:cTn>
                        </p:par>
                        <p:par>
                          <p:cTn fill="hold">
                            <p:stCondLst>
                              <p:cond delay="46300"/>
                            </p:stCondLst>
                            <p:childTnLst>
                              <p:par>
                                <p:cTn fill="hold" nodeType="afterEffect" presetClass="exit" presetID="10" presetSubtype="0">
                                  <p:stCondLst>
                                    <p:cond delay="0"/>
                                  </p:stCondLst>
                                  <p:childTnLst>
                                    <p:animEffect filter="fade" transition="out">
                                      <p:cBhvr>
                                        <p:cTn dur="3400"/>
                                        <p:tgtEl>
                                          <p:spTgt spid="297"/>
                                        </p:tgtEl>
                                      </p:cBhvr>
                                    </p:animEffect>
                                    <p:set>
                                      <p:cBhvr>
                                        <p:cTn dur="1" fill="hold">
                                          <p:stCondLst>
                                            <p:cond delay="3400"/>
                                          </p:stCondLst>
                                        </p:cTn>
                                        <p:tgtEl>
                                          <p:spTgt spid="297"/>
                                        </p:tgtEl>
                                        <p:attrNameLst>
                                          <p:attrName>style.visibility</p:attrName>
                                        </p:attrNameLst>
                                      </p:cBhvr>
                                      <p:to>
                                        <p:strVal val="hidden"/>
                                      </p:to>
                                    </p:set>
                                  </p:childTnLst>
                                </p:cTn>
                              </p:par>
                            </p:childTnLst>
                          </p:cTn>
                        </p:par>
                        <p:par>
                          <p:cTn fill="hold">
                            <p:stCondLst>
                              <p:cond delay="497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3500"/>
                                        <p:tgtEl>
                                          <p:spTgt spid="299"/>
                                        </p:tgtEl>
                                      </p:cBhvr>
                                    </p:animEffect>
                                  </p:childTnLst>
                                </p:cTn>
                              </p:par>
                            </p:childTnLst>
                          </p:cTn>
                        </p:par>
                        <p:par>
                          <p:cTn fill="hold">
                            <p:stCondLst>
                              <p:cond delay="53200"/>
                            </p:stCondLst>
                            <p:childTnLst>
                              <p:par>
                                <p:cTn fill="hold" nodeType="afterEffect" presetClass="exit" presetID="10" presetSubtype="0">
                                  <p:stCondLst>
                                    <p:cond delay="0"/>
                                  </p:stCondLst>
                                  <p:childTnLst>
                                    <p:animEffect filter="fade" transition="out">
                                      <p:cBhvr>
                                        <p:cTn dur="3500"/>
                                        <p:tgtEl>
                                          <p:spTgt spid="298"/>
                                        </p:tgtEl>
                                      </p:cBhvr>
                                    </p:animEffect>
                                    <p:set>
                                      <p:cBhvr>
                                        <p:cTn dur="1" fill="hold">
                                          <p:stCondLst>
                                            <p:cond delay="3500"/>
                                          </p:stCondLst>
                                        </p:cTn>
                                        <p:tgtEl>
                                          <p:spTgt spid="298"/>
                                        </p:tgtEl>
                                        <p:attrNameLst>
                                          <p:attrName>style.visibility</p:attrName>
                                        </p:attrNameLst>
                                      </p:cBhvr>
                                      <p:to>
                                        <p:strVal val="hidden"/>
                                      </p:to>
                                    </p:set>
                                  </p:childTnLst>
                                </p:cTn>
                              </p:par>
                            </p:childTnLst>
                          </p:cTn>
                        </p:par>
                        <p:par>
                          <p:cTn fill="hold">
                            <p:stCondLst>
                              <p:cond delay="567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3500"/>
                                        <p:tgtEl>
                                          <p:spTgt spid="300"/>
                                        </p:tgtEl>
                                      </p:cBhvr>
                                    </p:animEffect>
                                  </p:childTnLst>
                                </p:cTn>
                              </p:par>
                            </p:childTnLst>
                          </p:cTn>
                        </p:par>
                        <p:par>
                          <p:cTn fill="hold">
                            <p:stCondLst>
                              <p:cond delay="60200"/>
                            </p:stCondLst>
                            <p:childTnLst>
                              <p:par>
                                <p:cTn fill="hold" nodeType="afterEffect" presetClass="exit" presetID="10" presetSubtype="0">
                                  <p:stCondLst>
                                    <p:cond delay="0"/>
                                  </p:stCondLst>
                                  <p:childTnLst>
                                    <p:animEffect filter="fade" transition="out">
                                      <p:cBhvr>
                                        <p:cTn dur="3500"/>
                                        <p:tgtEl>
                                          <p:spTgt spid="299"/>
                                        </p:tgtEl>
                                      </p:cBhvr>
                                    </p:animEffect>
                                    <p:set>
                                      <p:cBhvr>
                                        <p:cTn dur="1" fill="hold">
                                          <p:stCondLst>
                                            <p:cond delay="3500"/>
                                          </p:stCondLst>
                                        </p:cTn>
                                        <p:tgtEl>
                                          <p:spTgt spid="299"/>
                                        </p:tgtEl>
                                        <p:attrNameLst>
                                          <p:attrName>style.visibility</p:attrName>
                                        </p:attrNameLst>
                                      </p:cBhvr>
                                      <p:to>
                                        <p:strVal val="hidden"/>
                                      </p:to>
                                    </p:set>
                                  </p:childTnLst>
                                </p:cTn>
                              </p:par>
                            </p:childTnLst>
                          </p:cTn>
                        </p:par>
                        <p:par>
                          <p:cTn fill="hold">
                            <p:stCondLst>
                              <p:cond delay="637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3500"/>
                                        <p:tgtEl>
                                          <p:spTgt spid="301"/>
                                        </p:tgtEl>
                                      </p:cBhvr>
                                    </p:animEffect>
                                  </p:childTnLst>
                                </p:cTn>
                              </p:par>
                            </p:childTnLst>
                          </p:cTn>
                        </p:par>
                        <p:par>
                          <p:cTn fill="hold">
                            <p:stCondLst>
                              <p:cond delay="67200"/>
                            </p:stCondLst>
                            <p:childTnLst>
                              <p:par>
                                <p:cTn fill="hold" nodeType="afterEffect" presetClass="exit" presetID="10" presetSubtype="0">
                                  <p:stCondLst>
                                    <p:cond delay="0"/>
                                  </p:stCondLst>
                                  <p:childTnLst>
                                    <p:animEffect filter="fade" transition="out">
                                      <p:cBhvr>
                                        <p:cTn dur="3800"/>
                                        <p:tgtEl>
                                          <p:spTgt spid="300"/>
                                        </p:tgtEl>
                                      </p:cBhvr>
                                    </p:animEffect>
                                    <p:set>
                                      <p:cBhvr>
                                        <p:cTn dur="1" fill="hold">
                                          <p:stCondLst>
                                            <p:cond delay="3800"/>
                                          </p:stCondLst>
                                        </p:cTn>
                                        <p:tgtEl>
                                          <p:spTgt spid="300"/>
                                        </p:tgtEl>
                                        <p:attrNameLst>
                                          <p:attrName>style.visibility</p:attrName>
                                        </p:attrNameLst>
                                      </p:cBhvr>
                                      <p:to>
                                        <p:strVal val="hidden"/>
                                      </p:to>
                                    </p:set>
                                  </p:childTnLst>
                                </p:cTn>
                              </p:par>
                            </p:childTnLst>
                          </p:cTn>
                        </p:par>
                        <p:par>
                          <p:cTn fill="hold">
                            <p:stCondLst>
                              <p:cond delay="710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3500"/>
                                        <p:tgtEl>
                                          <p:spTgt spid="302"/>
                                        </p:tgtEl>
                                      </p:cBhvr>
                                    </p:animEffect>
                                  </p:childTnLst>
                                </p:cTn>
                              </p:par>
                            </p:childTnLst>
                          </p:cTn>
                        </p:par>
                        <p:par>
                          <p:cTn fill="hold">
                            <p:stCondLst>
                              <p:cond delay="74500"/>
                            </p:stCondLst>
                            <p:childTnLst>
                              <p:par>
                                <p:cTn fill="hold" nodeType="afterEffect" presetClass="exit" presetID="10" presetSubtype="0">
                                  <p:stCondLst>
                                    <p:cond delay="0"/>
                                  </p:stCondLst>
                                  <p:childTnLst>
                                    <p:animEffect filter="fade" transition="out">
                                      <p:cBhvr>
                                        <p:cTn dur="3500"/>
                                        <p:tgtEl>
                                          <p:spTgt spid="301"/>
                                        </p:tgtEl>
                                      </p:cBhvr>
                                    </p:animEffect>
                                    <p:set>
                                      <p:cBhvr>
                                        <p:cTn dur="1" fill="hold">
                                          <p:stCondLst>
                                            <p:cond delay="3500"/>
                                          </p:stCondLst>
                                        </p:cTn>
                                        <p:tgtEl>
                                          <p:spTgt spid="301"/>
                                        </p:tgtEl>
                                        <p:attrNameLst>
                                          <p:attrName>style.visibility</p:attrName>
                                        </p:attrNameLst>
                                      </p:cBhvr>
                                      <p:to>
                                        <p:strVal val="hidden"/>
                                      </p:to>
                                    </p:set>
                                  </p:childTnLst>
                                </p:cTn>
                              </p:par>
                            </p:childTnLst>
                          </p:cTn>
                        </p:par>
                        <p:par>
                          <p:cTn fill="hold">
                            <p:stCondLst>
                              <p:cond delay="78000"/>
                            </p:stCondLst>
                            <p:childTnLst>
                              <p:par>
                                <p:cTn fill="hold" nodeType="afterEffect" presetClass="exit" presetID="10" presetSubtype="0">
                                  <p:stCondLst>
                                    <p:cond delay="0"/>
                                  </p:stCondLst>
                                  <p:childTnLst>
                                    <p:animEffect filter="fade" transition="out">
                                      <p:cBhvr>
                                        <p:cTn dur="3500"/>
                                        <p:tgtEl>
                                          <p:spTgt spid="302"/>
                                        </p:tgtEl>
                                      </p:cBhvr>
                                    </p:animEffect>
                                    <p:set>
                                      <p:cBhvr>
                                        <p:cTn dur="1" fill="hold">
                                          <p:stCondLst>
                                            <p:cond delay="3500"/>
                                          </p:stCondLst>
                                        </p:cTn>
                                        <p:tgtEl>
                                          <p:spTgt spid="302"/>
                                        </p:tgtEl>
                                        <p:attrNameLst>
                                          <p:attrName>style.visibility</p:attrName>
                                        </p:attrNameLst>
                                      </p:cBhvr>
                                      <p:to>
                                        <p:strVal val="hidden"/>
                                      </p:to>
                                    </p:set>
                                  </p:childTnLst>
                                </p:cTn>
                              </p:par>
                            </p:childTnLst>
                          </p:cTn>
                        </p:par>
                        <p:par>
                          <p:cTn fill="hold">
                            <p:stCondLst>
                              <p:cond delay="815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37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5"/>
          <p:cNvSpPr/>
          <p:nvPr/>
        </p:nvSpPr>
        <p:spPr>
          <a:xfrm>
            <a:off x="2543225" y="468451"/>
            <a:ext cx="3557940" cy="445397"/>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Conclusions</a:t>
            </a:r>
          </a:p>
        </p:txBody>
      </p:sp>
      <p:sp>
        <p:nvSpPr>
          <p:cNvPr id="309" name="Google Shape;309;p35"/>
          <p:cNvSpPr txBox="1"/>
          <p:nvPr/>
        </p:nvSpPr>
        <p:spPr>
          <a:xfrm>
            <a:off x="412825" y="1028700"/>
            <a:ext cx="6191700" cy="40299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rebuchet MS"/>
                <a:ea typeface="Trebuchet MS"/>
                <a:cs typeface="Trebuchet MS"/>
                <a:sym typeface="Trebuchet MS"/>
              </a:rPr>
              <a:t>Interactive Traffic System project proposes an IoT system addressed to solve one of the common problems in current society such as traffic congestion. Using arduino platforms and some of the principles of IoT engineering such as wireless communication and web-based system, our project embraced a conjunction of different technologies and principles such as:</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WiFi connection</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MQTT protocol for M2M communication</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Web-based application</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Arduino Platforms</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NodeMcu Arduino Platform</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Connection of Electronic Components</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Arduino C programming</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a:p>
            <a:pPr indent="0" lvl="0" marL="0" rtl="0" algn="l">
              <a:spcBef>
                <a:spcPts val="0"/>
              </a:spcBef>
              <a:spcAft>
                <a:spcPts val="0"/>
              </a:spcAft>
              <a:buNone/>
            </a:pPr>
            <a:r>
              <a:rPr lang="en">
                <a:latin typeface="Trebuchet MS"/>
                <a:ea typeface="Trebuchet MS"/>
                <a:cs typeface="Trebuchet MS"/>
                <a:sym typeface="Trebuchet MS"/>
              </a:rPr>
              <a:t>In addition, we can say that a very basics of AI principle was also used since our components learn from changing conditions and behaviors. Based on these information, the platform make decision to </a:t>
            </a:r>
            <a:r>
              <a:rPr lang="en">
                <a:latin typeface="Trebuchet MS"/>
                <a:ea typeface="Trebuchet MS"/>
                <a:cs typeface="Trebuchet MS"/>
                <a:sym typeface="Trebuchet MS"/>
              </a:rPr>
              <a:t>alleviate congestion and to prevent accidents.</a:t>
            </a:r>
            <a:r>
              <a:rPr lang="en">
                <a:latin typeface="Trebuchet MS"/>
                <a:ea typeface="Trebuchet MS"/>
                <a:cs typeface="Trebuchet MS"/>
                <a:sym typeface="Trebuchet MS"/>
              </a:rPr>
              <a:t> </a:t>
            </a:r>
            <a:endParaRPr>
              <a:latin typeface="Trebuchet MS"/>
              <a:ea typeface="Trebuchet MS"/>
              <a:cs typeface="Trebuchet MS"/>
              <a:sym typeface="Trebuchet MS"/>
            </a:endParaRPr>
          </a:p>
        </p:txBody>
      </p:sp>
      <p:pic>
        <p:nvPicPr>
          <p:cNvPr id="310" name="Google Shape;310;p35"/>
          <p:cNvPicPr preferRelativeResize="0"/>
          <p:nvPr/>
        </p:nvPicPr>
        <p:blipFill>
          <a:blip r:embed="rId3">
            <a:alphaModFix/>
          </a:blip>
          <a:stretch>
            <a:fillRect/>
          </a:stretch>
        </p:blipFill>
        <p:spPr>
          <a:xfrm>
            <a:off x="6680575" y="2859650"/>
            <a:ext cx="2273625" cy="2021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36"/>
          <p:cNvPicPr preferRelativeResize="0"/>
          <p:nvPr/>
        </p:nvPicPr>
        <p:blipFill>
          <a:blip r:embed="rId3">
            <a:alphaModFix/>
          </a:blip>
          <a:stretch>
            <a:fillRect/>
          </a:stretch>
        </p:blipFill>
        <p:spPr>
          <a:xfrm>
            <a:off x="333175" y="2197950"/>
            <a:ext cx="2852950" cy="2852950"/>
          </a:xfrm>
          <a:prstGeom prst="rect">
            <a:avLst/>
          </a:prstGeom>
          <a:noFill/>
          <a:ln>
            <a:noFill/>
          </a:ln>
        </p:spPr>
      </p:pic>
      <p:pic>
        <p:nvPicPr>
          <p:cNvPr id="316" name="Google Shape;316;p36"/>
          <p:cNvPicPr preferRelativeResize="0"/>
          <p:nvPr/>
        </p:nvPicPr>
        <p:blipFill>
          <a:blip r:embed="rId4">
            <a:alphaModFix/>
          </a:blip>
          <a:stretch>
            <a:fillRect/>
          </a:stretch>
        </p:blipFill>
        <p:spPr>
          <a:xfrm>
            <a:off x="2283150" y="204850"/>
            <a:ext cx="4723475" cy="2293925"/>
          </a:xfrm>
          <a:prstGeom prst="rect">
            <a:avLst/>
          </a:prstGeom>
          <a:noFill/>
          <a:ln>
            <a:noFill/>
          </a:ln>
        </p:spPr>
      </p:pic>
      <p:pic>
        <p:nvPicPr>
          <p:cNvPr id="317" name="Google Shape;317;p36"/>
          <p:cNvPicPr preferRelativeResize="0"/>
          <p:nvPr/>
        </p:nvPicPr>
        <p:blipFill>
          <a:blip r:embed="rId5">
            <a:alphaModFix/>
          </a:blip>
          <a:stretch>
            <a:fillRect/>
          </a:stretch>
        </p:blipFill>
        <p:spPr>
          <a:xfrm>
            <a:off x="6872107" y="3489056"/>
            <a:ext cx="1974393" cy="1385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9"/>
          <p:cNvSpPr/>
          <p:nvPr/>
        </p:nvSpPr>
        <p:spPr>
          <a:xfrm>
            <a:off x="638000" y="280026"/>
            <a:ext cx="5570390" cy="438174"/>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Problem to be solved</a:t>
            </a:r>
          </a:p>
        </p:txBody>
      </p:sp>
      <p:sp>
        <p:nvSpPr>
          <p:cNvPr id="152" name="Google Shape;152;p19"/>
          <p:cNvSpPr txBox="1"/>
          <p:nvPr/>
        </p:nvSpPr>
        <p:spPr>
          <a:xfrm>
            <a:off x="166200" y="1147775"/>
            <a:ext cx="6879000" cy="2991900"/>
          </a:xfrm>
          <a:prstGeom prst="rect">
            <a:avLst/>
          </a:prstGeom>
          <a:gradFill>
            <a:gsLst>
              <a:gs pos="0">
                <a:srgbClr val="F2F2F2"/>
              </a:gs>
              <a:gs pos="100000">
                <a:srgbClr val="A6A6A6"/>
              </a:gs>
            </a:gsLst>
            <a:lin ang="5400012" scaled="0"/>
          </a:grad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New York city is the third most congested city in the world and the 2nd worst traffic-jammed city in United States.</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New York drivers spend 13% of their time sitting in congestion as average.</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It is expected that traffic congestion will cost to the city $100 billion over the next five years.</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Traffic congestion is the main cause for emergency response time to increase.</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Accidents on train crossroads increased in a 40% in the period 2016-2019</a:t>
            </a:r>
            <a:endParaRPr sz="1800">
              <a:latin typeface="Trebuchet MS"/>
              <a:ea typeface="Trebuchet MS"/>
              <a:cs typeface="Trebuchet MS"/>
              <a:sym typeface="Trebuchet MS"/>
            </a:endParaRPr>
          </a:p>
        </p:txBody>
      </p:sp>
      <p:pic>
        <p:nvPicPr>
          <p:cNvPr id="153" name="Google Shape;153;p19"/>
          <p:cNvPicPr preferRelativeResize="0"/>
          <p:nvPr/>
        </p:nvPicPr>
        <p:blipFill>
          <a:blip r:embed="rId3">
            <a:alphaModFix/>
          </a:blip>
          <a:stretch>
            <a:fillRect/>
          </a:stretch>
        </p:blipFill>
        <p:spPr>
          <a:xfrm>
            <a:off x="6809375" y="3658525"/>
            <a:ext cx="2334624" cy="1499000"/>
          </a:xfrm>
          <a:prstGeom prst="rect">
            <a:avLst/>
          </a:prstGeom>
          <a:noFill/>
          <a:ln>
            <a:noFill/>
          </a:ln>
        </p:spPr>
      </p:pic>
      <p:pic>
        <p:nvPicPr>
          <p:cNvPr id="154" name="Google Shape;154;p19"/>
          <p:cNvPicPr preferRelativeResize="0"/>
          <p:nvPr/>
        </p:nvPicPr>
        <p:blipFill>
          <a:blip r:embed="rId4">
            <a:alphaModFix/>
          </a:blip>
          <a:stretch>
            <a:fillRect/>
          </a:stretch>
        </p:blipFill>
        <p:spPr>
          <a:xfrm>
            <a:off x="7045200" y="373300"/>
            <a:ext cx="2023300" cy="1578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p:nvPr/>
        </p:nvSpPr>
        <p:spPr>
          <a:xfrm>
            <a:off x="638000" y="280026"/>
            <a:ext cx="8201638" cy="565172"/>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Objectives - Proposed Solution</a:t>
            </a:r>
          </a:p>
        </p:txBody>
      </p:sp>
      <p:sp>
        <p:nvSpPr>
          <p:cNvPr id="160" name="Google Shape;160;p20"/>
          <p:cNvSpPr txBox="1"/>
          <p:nvPr/>
        </p:nvSpPr>
        <p:spPr>
          <a:xfrm>
            <a:off x="275750" y="1037725"/>
            <a:ext cx="5955600" cy="38199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Development of a street rail system able to read real-time traffic conditions and make adjustments to alleviate congestion.</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Development of a first responder interface to overwrite street rail system.</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Development of a train-crossroad system that includes an emergency module for obstacles in the crossroad. </a:t>
            </a:r>
            <a:endParaRPr sz="2400">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p:nvPr/>
        </p:nvSpPr>
        <p:spPr>
          <a:xfrm>
            <a:off x="638000" y="280026"/>
            <a:ext cx="5856592" cy="550727"/>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Proposed Architecture</a:t>
            </a:r>
          </a:p>
        </p:txBody>
      </p:sp>
      <p:pic>
        <p:nvPicPr>
          <p:cNvPr id="166" name="Google Shape;166;p21"/>
          <p:cNvPicPr preferRelativeResize="0"/>
          <p:nvPr/>
        </p:nvPicPr>
        <p:blipFill>
          <a:blip r:embed="rId3">
            <a:alphaModFix/>
          </a:blip>
          <a:stretch>
            <a:fillRect/>
          </a:stretch>
        </p:blipFill>
        <p:spPr>
          <a:xfrm>
            <a:off x="780475" y="983150"/>
            <a:ext cx="5856600" cy="37664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p:nvPr/>
        </p:nvSpPr>
        <p:spPr>
          <a:xfrm>
            <a:off x="638000" y="280026"/>
            <a:ext cx="4985936" cy="550727"/>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Required Materials</a:t>
            </a:r>
          </a:p>
        </p:txBody>
      </p:sp>
      <p:pic>
        <p:nvPicPr>
          <p:cNvPr id="172" name="Google Shape;172;p22"/>
          <p:cNvPicPr preferRelativeResize="0"/>
          <p:nvPr/>
        </p:nvPicPr>
        <p:blipFill rotWithShape="1">
          <a:blip r:embed="rId3">
            <a:alphaModFix/>
          </a:blip>
          <a:srcRect b="0" l="0" r="0" t="0"/>
          <a:stretch/>
        </p:blipFill>
        <p:spPr>
          <a:xfrm>
            <a:off x="443673" y="1032876"/>
            <a:ext cx="1389450" cy="1092125"/>
          </a:xfrm>
          <a:prstGeom prst="rect">
            <a:avLst/>
          </a:prstGeom>
          <a:noFill/>
          <a:ln>
            <a:noFill/>
          </a:ln>
        </p:spPr>
      </p:pic>
      <p:sp>
        <p:nvSpPr>
          <p:cNvPr id="173" name="Google Shape;173;p22"/>
          <p:cNvSpPr txBox="1"/>
          <p:nvPr/>
        </p:nvSpPr>
        <p:spPr>
          <a:xfrm>
            <a:off x="2048025" y="1303525"/>
            <a:ext cx="2399100" cy="5508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7 IR sensors</a:t>
            </a:r>
            <a:endParaRPr sz="2400">
              <a:latin typeface="Trebuchet MS"/>
              <a:ea typeface="Trebuchet MS"/>
              <a:cs typeface="Trebuchet MS"/>
              <a:sym typeface="Trebuchet MS"/>
            </a:endParaRPr>
          </a:p>
        </p:txBody>
      </p:sp>
      <p:pic>
        <p:nvPicPr>
          <p:cNvPr id="174" name="Google Shape;174;p22"/>
          <p:cNvPicPr preferRelativeResize="0"/>
          <p:nvPr/>
        </p:nvPicPr>
        <p:blipFill rotWithShape="1">
          <a:blip r:embed="rId4">
            <a:alphaModFix/>
          </a:blip>
          <a:srcRect b="0" l="0" r="0" t="0"/>
          <a:stretch/>
        </p:blipFill>
        <p:spPr>
          <a:xfrm>
            <a:off x="443675" y="2327125"/>
            <a:ext cx="2808309" cy="1092125"/>
          </a:xfrm>
          <a:prstGeom prst="rect">
            <a:avLst/>
          </a:prstGeom>
          <a:noFill/>
          <a:ln>
            <a:noFill/>
          </a:ln>
        </p:spPr>
      </p:pic>
      <p:sp>
        <p:nvSpPr>
          <p:cNvPr id="175" name="Google Shape;175;p22"/>
          <p:cNvSpPr txBox="1"/>
          <p:nvPr/>
        </p:nvSpPr>
        <p:spPr>
          <a:xfrm>
            <a:off x="3522975" y="2633625"/>
            <a:ext cx="3369300" cy="5508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2 Arduino MKR1000</a:t>
            </a:r>
            <a:endParaRPr sz="2400">
              <a:latin typeface="Trebuchet MS"/>
              <a:ea typeface="Trebuchet MS"/>
              <a:cs typeface="Trebuchet MS"/>
              <a:sym typeface="Trebuchet MS"/>
            </a:endParaRPr>
          </a:p>
        </p:txBody>
      </p:sp>
      <p:pic>
        <p:nvPicPr>
          <p:cNvPr id="176" name="Google Shape;176;p22"/>
          <p:cNvPicPr preferRelativeResize="0"/>
          <p:nvPr/>
        </p:nvPicPr>
        <p:blipFill>
          <a:blip r:embed="rId5">
            <a:alphaModFix/>
          </a:blip>
          <a:stretch>
            <a:fillRect/>
          </a:stretch>
        </p:blipFill>
        <p:spPr>
          <a:xfrm>
            <a:off x="699275" y="3621375"/>
            <a:ext cx="2399100" cy="1280117"/>
          </a:xfrm>
          <a:prstGeom prst="rect">
            <a:avLst/>
          </a:prstGeom>
          <a:noFill/>
          <a:ln>
            <a:noFill/>
          </a:ln>
        </p:spPr>
      </p:pic>
      <p:sp>
        <p:nvSpPr>
          <p:cNvPr id="177" name="Google Shape;177;p22"/>
          <p:cNvSpPr txBox="1"/>
          <p:nvPr/>
        </p:nvSpPr>
        <p:spPr>
          <a:xfrm>
            <a:off x="3467975" y="3940150"/>
            <a:ext cx="2943000" cy="5508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 ESP32 Arduino</a:t>
            </a:r>
            <a:endParaRPr sz="2400">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3"/>
          <p:cNvSpPr/>
          <p:nvPr/>
        </p:nvSpPr>
        <p:spPr>
          <a:xfrm>
            <a:off x="2393325" y="280026"/>
            <a:ext cx="4985936" cy="550727"/>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Required Materials</a:t>
            </a:r>
          </a:p>
        </p:txBody>
      </p:sp>
      <p:pic>
        <p:nvPicPr>
          <p:cNvPr id="183" name="Google Shape;183;p23"/>
          <p:cNvPicPr preferRelativeResize="0"/>
          <p:nvPr/>
        </p:nvPicPr>
        <p:blipFill rotWithShape="1">
          <a:blip r:embed="rId3">
            <a:alphaModFix/>
          </a:blip>
          <a:srcRect b="0" l="0" r="0" t="0"/>
          <a:stretch/>
        </p:blipFill>
        <p:spPr>
          <a:xfrm>
            <a:off x="270775" y="1147450"/>
            <a:ext cx="2386375" cy="1088425"/>
          </a:xfrm>
          <a:prstGeom prst="rect">
            <a:avLst/>
          </a:prstGeom>
          <a:noFill/>
          <a:ln>
            <a:noFill/>
          </a:ln>
        </p:spPr>
      </p:pic>
      <p:sp>
        <p:nvSpPr>
          <p:cNvPr id="184" name="Google Shape;184;p23"/>
          <p:cNvSpPr txBox="1"/>
          <p:nvPr/>
        </p:nvSpPr>
        <p:spPr>
          <a:xfrm>
            <a:off x="2829500" y="1488863"/>
            <a:ext cx="1994100" cy="4815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4 LCDs</a:t>
            </a:r>
            <a:endParaRPr sz="2400">
              <a:latin typeface="Trebuchet MS"/>
              <a:ea typeface="Trebuchet MS"/>
              <a:cs typeface="Trebuchet MS"/>
              <a:sym typeface="Trebuchet MS"/>
            </a:endParaRPr>
          </a:p>
        </p:txBody>
      </p:sp>
      <p:pic>
        <p:nvPicPr>
          <p:cNvPr id="185" name="Google Shape;185;p23"/>
          <p:cNvPicPr preferRelativeResize="0"/>
          <p:nvPr/>
        </p:nvPicPr>
        <p:blipFill>
          <a:blip r:embed="rId4">
            <a:alphaModFix/>
          </a:blip>
          <a:stretch>
            <a:fillRect/>
          </a:stretch>
        </p:blipFill>
        <p:spPr>
          <a:xfrm>
            <a:off x="270775" y="2320150"/>
            <a:ext cx="1517457" cy="1088425"/>
          </a:xfrm>
          <a:prstGeom prst="rect">
            <a:avLst/>
          </a:prstGeom>
          <a:noFill/>
          <a:ln>
            <a:noFill/>
          </a:ln>
        </p:spPr>
      </p:pic>
      <p:sp>
        <p:nvSpPr>
          <p:cNvPr id="186" name="Google Shape;186;p23"/>
          <p:cNvSpPr txBox="1"/>
          <p:nvPr/>
        </p:nvSpPr>
        <p:spPr>
          <a:xfrm>
            <a:off x="1892925" y="2552575"/>
            <a:ext cx="2832900" cy="4950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2 Servo motors</a:t>
            </a:r>
            <a:endParaRPr sz="2400">
              <a:latin typeface="Trebuchet MS"/>
              <a:ea typeface="Trebuchet MS"/>
              <a:cs typeface="Trebuchet MS"/>
              <a:sym typeface="Trebuchet MS"/>
            </a:endParaRPr>
          </a:p>
        </p:txBody>
      </p:sp>
      <p:pic>
        <p:nvPicPr>
          <p:cNvPr id="187" name="Google Shape;187;p23"/>
          <p:cNvPicPr preferRelativeResize="0"/>
          <p:nvPr/>
        </p:nvPicPr>
        <p:blipFill rotWithShape="1">
          <a:blip r:embed="rId5">
            <a:alphaModFix/>
          </a:blip>
          <a:srcRect b="0" l="0" r="0" t="0"/>
          <a:stretch/>
        </p:blipFill>
        <p:spPr>
          <a:xfrm>
            <a:off x="1357897" y="3862366"/>
            <a:ext cx="874575" cy="874575"/>
          </a:xfrm>
          <a:prstGeom prst="rect">
            <a:avLst/>
          </a:prstGeom>
          <a:noFill/>
          <a:ln>
            <a:noFill/>
          </a:ln>
        </p:spPr>
      </p:pic>
      <p:pic>
        <p:nvPicPr>
          <p:cNvPr id="188" name="Google Shape;188;p23"/>
          <p:cNvPicPr preferRelativeResize="0"/>
          <p:nvPr/>
        </p:nvPicPr>
        <p:blipFill rotWithShape="1">
          <a:blip r:embed="rId6">
            <a:alphaModFix/>
          </a:blip>
          <a:srcRect b="0" l="0" r="0" t="0"/>
          <a:stretch/>
        </p:blipFill>
        <p:spPr>
          <a:xfrm>
            <a:off x="2232476" y="3862374"/>
            <a:ext cx="874575" cy="874575"/>
          </a:xfrm>
          <a:prstGeom prst="rect">
            <a:avLst/>
          </a:prstGeom>
          <a:noFill/>
          <a:ln>
            <a:noFill/>
          </a:ln>
        </p:spPr>
      </p:pic>
      <p:pic>
        <p:nvPicPr>
          <p:cNvPr id="189" name="Google Shape;189;p23"/>
          <p:cNvPicPr preferRelativeResize="0"/>
          <p:nvPr/>
        </p:nvPicPr>
        <p:blipFill>
          <a:blip r:embed="rId7">
            <a:alphaModFix/>
          </a:blip>
          <a:stretch>
            <a:fillRect/>
          </a:stretch>
        </p:blipFill>
        <p:spPr>
          <a:xfrm>
            <a:off x="3107050" y="3862375"/>
            <a:ext cx="964490" cy="874575"/>
          </a:xfrm>
          <a:prstGeom prst="rect">
            <a:avLst/>
          </a:prstGeom>
          <a:noFill/>
          <a:ln>
            <a:noFill/>
          </a:ln>
        </p:spPr>
      </p:pic>
      <p:sp>
        <p:nvSpPr>
          <p:cNvPr id="190" name="Google Shape;190;p23"/>
          <p:cNvSpPr txBox="1"/>
          <p:nvPr/>
        </p:nvSpPr>
        <p:spPr>
          <a:xfrm>
            <a:off x="4509000" y="4058913"/>
            <a:ext cx="3519900" cy="4815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3 Other connectors</a:t>
            </a:r>
            <a:endParaRPr sz="2400">
              <a:latin typeface="Trebuchet MS"/>
              <a:ea typeface="Trebuchet MS"/>
              <a:cs typeface="Trebuchet MS"/>
              <a:sym typeface="Trebuchet MS"/>
            </a:endParaRPr>
          </a:p>
        </p:txBody>
      </p:sp>
      <p:pic>
        <p:nvPicPr>
          <p:cNvPr id="191" name="Google Shape;191;p23"/>
          <p:cNvPicPr preferRelativeResize="0"/>
          <p:nvPr/>
        </p:nvPicPr>
        <p:blipFill>
          <a:blip r:embed="rId8">
            <a:alphaModFix/>
          </a:blip>
          <a:stretch>
            <a:fillRect/>
          </a:stretch>
        </p:blipFill>
        <p:spPr>
          <a:xfrm>
            <a:off x="6262825" y="1249263"/>
            <a:ext cx="1276350" cy="1114425"/>
          </a:xfrm>
          <a:prstGeom prst="rect">
            <a:avLst/>
          </a:prstGeom>
          <a:noFill/>
          <a:ln>
            <a:noFill/>
          </a:ln>
        </p:spPr>
      </p:pic>
      <p:sp>
        <p:nvSpPr>
          <p:cNvPr id="192" name="Google Shape;192;p23"/>
          <p:cNvSpPr txBox="1"/>
          <p:nvPr/>
        </p:nvSpPr>
        <p:spPr>
          <a:xfrm>
            <a:off x="5741200" y="2458350"/>
            <a:ext cx="2399100" cy="5508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3 relays</a:t>
            </a:r>
            <a:endParaRPr sz="2400">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4"/>
          <p:cNvSpPr/>
          <p:nvPr/>
        </p:nvSpPr>
        <p:spPr>
          <a:xfrm>
            <a:off x="1329300" y="251626"/>
            <a:ext cx="2691502" cy="445397"/>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FlowChart</a:t>
            </a:r>
          </a:p>
        </p:txBody>
      </p:sp>
      <p:pic>
        <p:nvPicPr>
          <p:cNvPr id="198" name="Google Shape;198;p24"/>
          <p:cNvPicPr preferRelativeResize="0"/>
          <p:nvPr/>
        </p:nvPicPr>
        <p:blipFill>
          <a:blip r:embed="rId3">
            <a:alphaModFix/>
          </a:blip>
          <a:stretch>
            <a:fillRect/>
          </a:stretch>
        </p:blipFill>
        <p:spPr>
          <a:xfrm>
            <a:off x="5043150" y="483725"/>
            <a:ext cx="3506400" cy="4571650"/>
          </a:xfrm>
          <a:prstGeom prst="rect">
            <a:avLst/>
          </a:prstGeom>
          <a:noFill/>
          <a:ln>
            <a:noFill/>
          </a:ln>
        </p:spPr>
      </p:pic>
      <p:sp>
        <p:nvSpPr>
          <p:cNvPr id="199" name="Google Shape;199;p24"/>
          <p:cNvSpPr/>
          <p:nvPr/>
        </p:nvSpPr>
        <p:spPr>
          <a:xfrm>
            <a:off x="612150" y="1962050"/>
            <a:ext cx="3959847" cy="175424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Street Rail</a:t>
            </a:r>
            <a:br>
              <a:rPr b="0" i="0">
                <a:ln cap="flat" cmpd="sng" w="9525">
                  <a:solidFill>
                    <a:schemeClr val="dk2"/>
                  </a:solidFill>
                  <a:prstDash val="solid"/>
                  <a:round/>
                  <a:headEnd len="sm" w="sm" type="none"/>
                  <a:tailEnd len="sm" w="sm" type="none"/>
                </a:ln>
                <a:solidFill>
                  <a:schemeClr val="lt2"/>
                </a:solidFill>
                <a:latin typeface="Arial"/>
              </a:rPr>
            </a:br>
            <a:r>
              <a:rPr b="0" i="0">
                <a:ln cap="flat" cmpd="sng" w="9525">
                  <a:solidFill>
                    <a:schemeClr val="dk2"/>
                  </a:solidFill>
                  <a:prstDash val="solid"/>
                  <a:round/>
                  <a:headEnd len="sm" w="sm" type="none"/>
                  <a:tailEnd len="sm" w="sm" type="none"/>
                </a:ln>
                <a:solidFill>
                  <a:schemeClr val="lt2"/>
                </a:solidFill>
                <a:latin typeface="Arial"/>
              </a:rPr>
              <a:t>Module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5"/>
          <p:cNvSpPr/>
          <p:nvPr/>
        </p:nvSpPr>
        <p:spPr>
          <a:xfrm>
            <a:off x="657225" y="365226"/>
            <a:ext cx="2691502" cy="445397"/>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FlowChart</a:t>
            </a:r>
          </a:p>
        </p:txBody>
      </p:sp>
      <p:pic>
        <p:nvPicPr>
          <p:cNvPr id="205" name="Google Shape;205;p25"/>
          <p:cNvPicPr preferRelativeResize="0"/>
          <p:nvPr/>
        </p:nvPicPr>
        <p:blipFill>
          <a:blip r:embed="rId3">
            <a:alphaModFix/>
          </a:blip>
          <a:stretch>
            <a:fillRect/>
          </a:stretch>
        </p:blipFill>
        <p:spPr>
          <a:xfrm>
            <a:off x="4666675" y="450400"/>
            <a:ext cx="4264584" cy="4527825"/>
          </a:xfrm>
          <a:prstGeom prst="rect">
            <a:avLst/>
          </a:prstGeom>
          <a:noFill/>
          <a:ln>
            <a:noFill/>
          </a:ln>
        </p:spPr>
      </p:pic>
      <p:sp>
        <p:nvSpPr>
          <p:cNvPr id="206" name="Google Shape;206;p25"/>
          <p:cNvSpPr/>
          <p:nvPr/>
        </p:nvSpPr>
        <p:spPr>
          <a:xfrm>
            <a:off x="94675" y="2031375"/>
            <a:ext cx="4363729" cy="174020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Cross - Road</a:t>
            </a:r>
            <a:br>
              <a:rPr b="0" i="0">
                <a:ln cap="flat" cmpd="sng" w="9525">
                  <a:solidFill>
                    <a:schemeClr val="dk2"/>
                  </a:solidFill>
                  <a:prstDash val="solid"/>
                  <a:round/>
                  <a:headEnd len="sm" w="sm" type="none"/>
                  <a:tailEnd len="sm" w="sm" type="none"/>
                </a:ln>
                <a:solidFill>
                  <a:schemeClr val="lt2"/>
                </a:solidFill>
                <a:latin typeface="Arial"/>
              </a:rPr>
            </a:br>
            <a:r>
              <a:rPr b="0" i="0">
                <a:ln cap="flat" cmpd="sng" w="9525">
                  <a:solidFill>
                    <a:schemeClr val="dk2"/>
                  </a:solidFill>
                  <a:prstDash val="solid"/>
                  <a:round/>
                  <a:headEnd len="sm" w="sm" type="none"/>
                  <a:tailEnd len="sm" w="sm" type="none"/>
                </a:ln>
                <a:solidFill>
                  <a:schemeClr val="lt2"/>
                </a:solidFill>
                <a:latin typeface="Arial"/>
              </a:rPr>
              <a:t> Module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6"/>
          <p:cNvSpPr/>
          <p:nvPr/>
        </p:nvSpPr>
        <p:spPr>
          <a:xfrm>
            <a:off x="1921700" y="261051"/>
            <a:ext cx="5211282" cy="445999"/>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rgbClr val="FFFFFF"/>
                </a:solidFill>
                <a:latin typeface="Arial"/>
              </a:rPr>
              <a:t>Street Rail Module</a:t>
            </a:r>
          </a:p>
        </p:txBody>
      </p:sp>
      <p:sp>
        <p:nvSpPr>
          <p:cNvPr id="212" name="Google Shape;212;p26"/>
          <p:cNvSpPr/>
          <p:nvPr/>
        </p:nvSpPr>
        <p:spPr>
          <a:xfrm>
            <a:off x="2410488" y="892050"/>
            <a:ext cx="4233700" cy="351124"/>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MKR 1000 Connections</a:t>
            </a:r>
          </a:p>
        </p:txBody>
      </p:sp>
      <p:pic>
        <p:nvPicPr>
          <p:cNvPr id="213" name="Google Shape;213;p26"/>
          <p:cNvPicPr preferRelativeResize="0"/>
          <p:nvPr/>
        </p:nvPicPr>
        <p:blipFill>
          <a:blip r:embed="rId3">
            <a:alphaModFix/>
          </a:blip>
          <a:stretch>
            <a:fillRect/>
          </a:stretch>
        </p:blipFill>
        <p:spPr>
          <a:xfrm>
            <a:off x="0" y="1286700"/>
            <a:ext cx="2197975" cy="1954300"/>
          </a:xfrm>
          <a:prstGeom prst="rect">
            <a:avLst/>
          </a:prstGeom>
          <a:noFill/>
          <a:ln>
            <a:noFill/>
          </a:ln>
        </p:spPr>
      </p:pic>
      <p:sp>
        <p:nvSpPr>
          <p:cNvPr id="214" name="Google Shape;214;p26"/>
          <p:cNvSpPr txBox="1"/>
          <p:nvPr/>
        </p:nvSpPr>
        <p:spPr>
          <a:xfrm>
            <a:off x="143200" y="3360225"/>
            <a:ext cx="3608100" cy="17052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2 LCDs</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4 IR sensors</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4 LEDs</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 sz="2400">
                <a:latin typeface="Trebuchet MS"/>
                <a:ea typeface="Trebuchet MS"/>
                <a:cs typeface="Trebuchet MS"/>
                <a:sym typeface="Trebuchet MS"/>
              </a:rPr>
              <a:t>Jumper Wires</a:t>
            </a:r>
            <a:endParaRPr sz="2400">
              <a:latin typeface="Trebuchet MS"/>
              <a:ea typeface="Trebuchet MS"/>
              <a:cs typeface="Trebuchet MS"/>
              <a:sym typeface="Trebuchet MS"/>
            </a:endParaRPr>
          </a:p>
        </p:txBody>
      </p:sp>
      <p:sp>
        <p:nvSpPr>
          <p:cNvPr id="215" name="Google Shape;215;p26"/>
          <p:cNvSpPr txBox="1"/>
          <p:nvPr/>
        </p:nvSpPr>
        <p:spPr>
          <a:xfrm>
            <a:off x="4412975" y="1501275"/>
            <a:ext cx="4641900" cy="3407700"/>
          </a:xfrm>
          <a:prstGeom prst="rect">
            <a:avLst/>
          </a:prstGeom>
          <a:gradFill>
            <a:gsLst>
              <a:gs pos="0">
                <a:srgbClr val="DDDDDD"/>
              </a:gs>
              <a:gs pos="100000">
                <a:srgbClr val="919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rebuchet MS"/>
                <a:ea typeface="Trebuchet MS"/>
                <a:cs typeface="Trebuchet MS"/>
                <a:sym typeface="Trebuchet MS"/>
              </a:rPr>
              <a:t>Functions:</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Read IR sensors: Create counter from the traffic on each rail of the street.</a:t>
            </a:r>
            <a:endParaRPr sz="1800">
              <a:latin typeface="Trebuchet MS"/>
              <a:ea typeface="Trebuchet MS"/>
              <a:cs typeface="Trebuchet MS"/>
              <a:sym typeface="Trebuchet MS"/>
            </a:endParaRPr>
          </a:p>
          <a:p>
            <a:pPr indent="0" lvl="0" marL="914400" rtl="0" algn="l">
              <a:spcBef>
                <a:spcPts val="0"/>
              </a:spcBef>
              <a:spcAft>
                <a:spcPts val="0"/>
              </a:spcAft>
              <a:buNone/>
            </a:pPr>
            <a:r>
              <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Send counter readings, using wireless communication, to the ESP32. </a:t>
            </a:r>
            <a:endParaRPr sz="1800">
              <a:latin typeface="Trebuchet MS"/>
              <a:ea typeface="Trebuchet MS"/>
              <a:cs typeface="Trebuchet MS"/>
              <a:sym typeface="Trebuchet MS"/>
            </a:endParaRPr>
          </a:p>
          <a:p>
            <a:pPr indent="0" lvl="0" marL="914400" rtl="0" algn="l">
              <a:spcBef>
                <a:spcPts val="0"/>
              </a:spcBef>
              <a:spcAft>
                <a:spcPts val="0"/>
              </a:spcAft>
              <a:buNone/>
            </a:pPr>
            <a:r>
              <a:t/>
            </a:r>
            <a:endParaRPr sz="1800">
              <a:latin typeface="Trebuchet MS"/>
              <a:ea typeface="Trebuchet MS"/>
              <a:cs typeface="Trebuchet MS"/>
              <a:sym typeface="Trebuchet MS"/>
            </a:endParaRPr>
          </a:p>
          <a:p>
            <a:pPr indent="-342900" lvl="0" marL="457200" rtl="0" algn="l">
              <a:spcBef>
                <a:spcPts val="0"/>
              </a:spcBef>
              <a:spcAft>
                <a:spcPts val="0"/>
              </a:spcAft>
              <a:buSzPts val="1800"/>
              <a:buFont typeface="Trebuchet MS"/>
              <a:buChar char="●"/>
            </a:pPr>
            <a:r>
              <a:rPr lang="en" sz="1800">
                <a:latin typeface="Trebuchet MS"/>
                <a:ea typeface="Trebuchet MS"/>
                <a:cs typeface="Trebuchet MS"/>
                <a:sym typeface="Trebuchet MS"/>
              </a:rPr>
              <a:t>Receive message, via wireless communication, from ESP32 and deploy rails, LEDs and LCDs message according to received message indications. </a:t>
            </a:r>
            <a:endParaRPr sz="1800">
              <a:latin typeface="Trebuchet MS"/>
              <a:ea typeface="Trebuchet MS"/>
              <a:cs typeface="Trebuchet MS"/>
              <a:sym typeface="Trebuchet MS"/>
            </a:endParaRPr>
          </a:p>
        </p:txBody>
      </p:sp>
      <p:pic>
        <p:nvPicPr>
          <p:cNvPr id="216" name="Google Shape;216;p26"/>
          <p:cNvPicPr preferRelativeResize="0"/>
          <p:nvPr/>
        </p:nvPicPr>
        <p:blipFill>
          <a:blip r:embed="rId4">
            <a:alphaModFix/>
          </a:blip>
          <a:stretch>
            <a:fillRect/>
          </a:stretch>
        </p:blipFill>
        <p:spPr>
          <a:xfrm rot="-5400000">
            <a:off x="2282913" y="1243350"/>
            <a:ext cx="1946825" cy="2116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